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embeddedFontLst>
    <p:embeddedFont>
      <p:font typeface="Fjalla One" panose="020B0604020202020204" charset="0"/>
      <p:regular r:id="rId48"/>
    </p:embeddedFont>
    <p:embeddedFont>
      <p:font typeface="Lato" panose="020F0502020204030203" pitchFamily="34" charset="0"/>
      <p:regular r:id="rId49"/>
      <p:bold r:id="rId50"/>
      <p:italic r:id="rId51"/>
      <p:boldItalic r:id="rId52"/>
    </p:embeddedFont>
    <p:embeddedFont>
      <p:font typeface="Montserrat" panose="00000500000000000000" pitchFamily="2" charset="0"/>
      <p:regular r:id="rId53"/>
      <p:bold r:id="rId54"/>
      <p:italic r:id="rId55"/>
      <p:boldItalic r:id="rId56"/>
    </p:embeddedFont>
    <p:embeddedFont>
      <p:font typeface="Montserrat Light" panose="00000400000000000000" pitchFamily="2" charset="0"/>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nz-stefan.shinyapps.io/commute-explorer-2/"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public.tableau.com/en-gb/search/all/%23NZ"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stats.govt.nz/methods/statistical-standard-for-meshblock"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stats.govt.nz/methods/statistical-standard-for-meshblock"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stats.govt.nz/methods/statistical-standard-for-meshblock"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stats.govt.nz/methods/statistical-standard-for-meshblock"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stats.govt.nz/methods/statistical-standard-for-meshblock"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erl.co.nz/our-pro-bono/inequality-and-new-zealand"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stuff.co.nz/stuff-nation/126416378/our-housing-situation-is-driving-inequality-and-its-dangerous" TargetMode="External"/><Relationship Id="rId5" Type="http://schemas.openxmlformats.org/officeDocument/2006/relationships/hyperlink" Target="https://www.inequality.org.nz/understand/" TargetMode="External"/><Relationship Id="rId4" Type="http://schemas.openxmlformats.org/officeDocument/2006/relationships/hyperlink" Target="https://library.oapen.org/bitstream/id/772ac1fe-6178-4d9c-b27e-89a02dafb66f/637854.pdf"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Kia ora koutou katoa Good afternoon everyone. Today me and my partner are here to give a talk about our project - A deeper dive into </a:t>
            </a:r>
            <a:r>
              <a:rPr lang="en" b="1">
                <a:solidFill>
                  <a:schemeClr val="dk1"/>
                </a:solidFill>
              </a:rPr>
              <a:t>Deprivation </a:t>
            </a:r>
            <a:r>
              <a:rPr lang="en">
                <a:solidFill>
                  <a:schemeClr val="dk1"/>
                </a:solidFill>
              </a:rPr>
              <a:t>within New Zealand.</a:t>
            </a:r>
            <a:endParaRPr>
              <a:solidFill>
                <a:schemeClr val="dk1"/>
              </a:solidFill>
            </a:endParaRPr>
          </a:p>
          <a:p>
            <a:pPr marL="0" lvl="0" indent="0" algn="l" rtl="0">
              <a:spcBef>
                <a:spcPts val="0"/>
              </a:spcBef>
              <a:spcAft>
                <a:spcPts val="0"/>
              </a:spcAft>
              <a:buNone/>
            </a:pPr>
            <a:r>
              <a:rPr lang="en">
                <a:solidFill>
                  <a:schemeClr val="dk1"/>
                </a:solidFill>
              </a:rPr>
              <a:t>Before we get into the contents, please allow us to introduce ourselves.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rgbClr val="9E9E9E"/>
              </a:buClr>
              <a:buSzPts val="1100"/>
              <a:buChar char="-"/>
            </a:pPr>
            <a:endParaRPr>
              <a:solidFill>
                <a:srgbClr val="9E9E9E"/>
              </a:solidFill>
            </a:endParaRPr>
          </a:p>
          <a:p>
            <a:pPr marL="457200" lvl="0" indent="-298450" algn="l" rtl="0">
              <a:spcBef>
                <a:spcPts val="0"/>
              </a:spcBef>
              <a:spcAft>
                <a:spcPts val="0"/>
              </a:spcAft>
              <a:buClr>
                <a:srgbClr val="9E9E9E"/>
              </a:buClr>
              <a:buSzPts val="1100"/>
              <a:buChar char="-"/>
            </a:pPr>
            <a:endParaRPr>
              <a:solidFill>
                <a:srgbClr val="9E9E9E"/>
              </a:solidFill>
            </a:endParaRPr>
          </a:p>
          <a:p>
            <a:pPr marL="457200" lvl="0" indent="-298450" algn="l" rtl="0">
              <a:spcBef>
                <a:spcPts val="0"/>
              </a:spcBef>
              <a:spcAft>
                <a:spcPts val="0"/>
              </a:spcAft>
              <a:buClr>
                <a:srgbClr val="9E9E9E"/>
              </a:buClr>
              <a:buSzPts val="1100"/>
              <a:buChar char="-"/>
            </a:pPr>
            <a:endParaRPr>
              <a:solidFill>
                <a:srgbClr val="9E9E9E"/>
              </a:solidFill>
            </a:endParaRPr>
          </a:p>
          <a:p>
            <a:pPr marL="457200" lvl="0" indent="-298450" algn="l" rtl="0">
              <a:spcBef>
                <a:spcPts val="0"/>
              </a:spcBef>
              <a:spcAft>
                <a:spcPts val="0"/>
              </a:spcAft>
              <a:buClr>
                <a:srgbClr val="9E9E9E"/>
              </a:buClr>
              <a:buSzPts val="1100"/>
              <a:buChar char="-"/>
            </a:pPr>
            <a:r>
              <a:rPr lang="en">
                <a:solidFill>
                  <a:srgbClr val="9E9E9E"/>
                </a:solidFill>
              </a:rPr>
              <a:t>Ease up on acronyms</a:t>
            </a:r>
            <a:endParaRPr>
              <a:solidFill>
                <a:srgbClr val="9E9E9E"/>
              </a:solidFill>
            </a:endParaRPr>
          </a:p>
          <a:p>
            <a:pPr marL="457200" lvl="0" indent="-298450" algn="l" rtl="0">
              <a:spcBef>
                <a:spcPts val="0"/>
              </a:spcBef>
              <a:spcAft>
                <a:spcPts val="0"/>
              </a:spcAft>
              <a:buClr>
                <a:srgbClr val="9E9E9E"/>
              </a:buClr>
              <a:buSzPts val="1100"/>
              <a:buChar char="-"/>
            </a:pPr>
            <a:r>
              <a:rPr lang="en">
                <a:solidFill>
                  <a:srgbClr val="9E9E9E"/>
                </a:solidFill>
              </a:rPr>
              <a:t>States slide 5 still not my favourite, feels like its targeting Maori now lol</a:t>
            </a:r>
            <a:endParaRPr>
              <a:solidFill>
                <a:schemeClr val="dk1"/>
              </a:solidFill>
            </a:endParaRPr>
          </a:p>
          <a:p>
            <a:pPr marL="457200" lvl="0" indent="-298450" algn="l" rtl="0">
              <a:spcBef>
                <a:spcPts val="0"/>
              </a:spcBef>
              <a:spcAft>
                <a:spcPts val="0"/>
              </a:spcAft>
              <a:buClr>
                <a:srgbClr val="9E9E9E"/>
              </a:buClr>
              <a:buSzPts val="1100"/>
              <a:buChar char="-"/>
            </a:pPr>
            <a:r>
              <a:rPr lang="en">
                <a:solidFill>
                  <a:srgbClr val="9E9E9E"/>
                </a:solidFill>
              </a:rPr>
              <a:t>maori greeting tena koutou or even home language</a:t>
            </a:r>
            <a:endParaRPr>
              <a:solidFill>
                <a:srgbClr val="9E9E9E"/>
              </a:solidFill>
            </a:endParaRPr>
          </a:p>
          <a:p>
            <a:pPr marL="457200" lvl="0" indent="-298450" algn="l" rtl="0">
              <a:spcBef>
                <a:spcPts val="0"/>
              </a:spcBef>
              <a:spcAft>
                <a:spcPts val="0"/>
              </a:spcAft>
              <a:buClr>
                <a:srgbClr val="9E9E9E"/>
              </a:buClr>
              <a:buSzPts val="1100"/>
              <a:buChar char="-"/>
            </a:pPr>
            <a:r>
              <a:rPr lang="en">
                <a:solidFill>
                  <a:srgbClr val="9E9E9E"/>
                </a:solidFill>
              </a:rPr>
              <a:t>beginning of presentation, second slide to intro team, intro yourself</a:t>
            </a:r>
            <a:endParaRPr>
              <a:solidFill>
                <a:schemeClr val="dk1"/>
              </a:solidFill>
            </a:endParaRPr>
          </a:p>
          <a:p>
            <a:pPr marL="457200" lvl="0" indent="-298450" algn="l" rtl="0">
              <a:spcBef>
                <a:spcPts val="0"/>
              </a:spcBef>
              <a:spcAft>
                <a:spcPts val="0"/>
              </a:spcAft>
              <a:buClr>
                <a:srgbClr val="191919"/>
              </a:buClr>
              <a:buSzPts val="1100"/>
              <a:buChar char="-"/>
            </a:pPr>
            <a:r>
              <a:rPr lang="en">
                <a:solidFill>
                  <a:srgbClr val="191919"/>
                </a:solidFill>
              </a:rPr>
              <a:t>problem statement before map as it is too confronting - lead to how purple things correlate with index</a:t>
            </a:r>
            <a:endParaRPr>
              <a:solidFill>
                <a:srgbClr val="191919"/>
              </a:solidFill>
            </a:endParaRPr>
          </a:p>
          <a:p>
            <a:pPr marL="457200" lvl="0" indent="-298450" algn="l" rtl="0">
              <a:spcBef>
                <a:spcPts val="0"/>
              </a:spcBef>
              <a:spcAft>
                <a:spcPts val="0"/>
              </a:spcAft>
              <a:buClr>
                <a:schemeClr val="dk1"/>
              </a:buClr>
              <a:buSzPts val="1100"/>
              <a:buChar char="-"/>
            </a:pPr>
            <a:endParaRPr>
              <a:solidFill>
                <a:schemeClr val="dk1"/>
              </a:solidFill>
            </a:endParaRPr>
          </a:p>
          <a:p>
            <a:pPr marL="457200" lvl="0" indent="-298450" algn="l" rtl="0">
              <a:spcBef>
                <a:spcPts val="0"/>
              </a:spcBef>
              <a:spcAft>
                <a:spcPts val="0"/>
              </a:spcAft>
              <a:buSzPts val="1100"/>
              <a:buChar char="-"/>
            </a:pPr>
            <a:r>
              <a:rPr lang="en"/>
              <a:t>engage with them and show what we found interesting and fun</a:t>
            </a:r>
            <a:endParaRPr/>
          </a:p>
          <a:p>
            <a:pPr marL="457200" lvl="0" indent="-298450" algn="l" rtl="0">
              <a:spcBef>
                <a:spcPts val="0"/>
              </a:spcBef>
              <a:spcAft>
                <a:spcPts val="0"/>
              </a:spcAft>
              <a:buClr>
                <a:srgbClr val="9E9E9E"/>
              </a:buClr>
              <a:buSzPts val="1100"/>
              <a:buChar char="-"/>
            </a:pPr>
            <a:r>
              <a:rPr lang="en">
                <a:solidFill>
                  <a:srgbClr val="9E9E9E"/>
                </a:solidFill>
              </a:rPr>
              <a:t>let them know what we have learnt doing this project</a:t>
            </a:r>
            <a:endParaRPr>
              <a:solidFill>
                <a:srgbClr val="9E9E9E"/>
              </a:solidFill>
            </a:endParaRPr>
          </a:p>
          <a:p>
            <a:pPr marL="457200" lvl="0" indent="-298450" algn="l" rtl="0">
              <a:spcBef>
                <a:spcPts val="0"/>
              </a:spcBef>
              <a:spcAft>
                <a:spcPts val="0"/>
              </a:spcAft>
              <a:buSzPts val="1100"/>
              <a:buChar char="-"/>
            </a:pPr>
            <a:endParaRPr/>
          </a:p>
          <a:p>
            <a:pPr marL="457200" lvl="0" indent="-298450" algn="l" rtl="0">
              <a:spcBef>
                <a:spcPts val="0"/>
              </a:spcBef>
              <a:spcAft>
                <a:spcPts val="0"/>
              </a:spcAft>
              <a:buSzPts val="1100"/>
              <a:buChar char="-"/>
            </a:pPr>
            <a:r>
              <a:rPr lang="en"/>
              <a:t>after datazones shown and talked about idi, for 10 second ‘im assuming everyone knows what idi is and datazones are’ for those that dont have a look at stats nz because the concept and detail is overwhelming</a:t>
            </a:r>
            <a:endParaRPr/>
          </a:p>
          <a:p>
            <a:pPr marL="457200" lvl="0" indent="-298450" algn="l" rtl="0">
              <a:spcBef>
                <a:spcPts val="0"/>
              </a:spcBef>
              <a:spcAft>
                <a:spcPts val="0"/>
              </a:spcAft>
              <a:buSzPts val="1100"/>
              <a:buChar char="-"/>
            </a:pP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4d4e8bac1_3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4d4e8bac1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At the initial consultation, the client expressed their needs to have the following questions answered: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when we say crime is high in an area, what types of crimes are being committed, is there an income level breakdown, or an ethnicity distribution in the area?</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is there a correlation between heath and fast food or alcohol outlets?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All of the above needs to be compared with regional and national averages in order to make meaningful inferences.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Unfortunately the IMD18 app is just currently not equipped to answer these questions.</a:t>
            </a:r>
            <a:endParaRPr>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f4d4e8bac1_2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f4d4e8bac1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we have a full grasp over the use case, we decided to generalize the issue to the following problem statement:</a:t>
            </a:r>
            <a:endParaRPr/>
          </a:p>
          <a:p>
            <a:pPr marL="0" lvl="0" indent="0" algn="l" rtl="0">
              <a:spcBef>
                <a:spcPts val="0"/>
              </a:spcBef>
              <a:spcAft>
                <a:spcPts val="0"/>
              </a:spcAft>
              <a:buNone/>
            </a:pPr>
            <a:r>
              <a:rPr lang="en"/>
              <a:t>to improve the usability of IMD by creating a new </a:t>
            </a:r>
            <a:r>
              <a:rPr lang="en" b="1"/>
              <a:t>interactive </a:t>
            </a:r>
            <a:r>
              <a:rPr lang="en"/>
              <a:t>platform that allows for </a:t>
            </a:r>
            <a:r>
              <a:rPr lang="en" b="1"/>
              <a:t>deeper exploration</a:t>
            </a:r>
            <a:r>
              <a:rPr lang="en"/>
              <a:t> in a </a:t>
            </a:r>
            <a:r>
              <a:rPr lang="en" b="1"/>
              <a:t>user-friendly</a:t>
            </a:r>
            <a:r>
              <a:rPr lang="en"/>
              <a:t> manner.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f4d4e8bac1_3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f4d4e8bac1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IMD18 app is an off-the-shelf solution and lacked the customizability we needed. </a:t>
            </a:r>
            <a:endParaRPr/>
          </a:p>
          <a:p>
            <a:pPr marL="0" lvl="0" indent="0" algn="l" rtl="0">
              <a:spcBef>
                <a:spcPts val="0"/>
              </a:spcBef>
              <a:spcAft>
                <a:spcPts val="0"/>
              </a:spcAft>
              <a:buNone/>
            </a:pPr>
            <a:r>
              <a:rPr lang="en"/>
              <a:t>We investigated a range of possible solutions and shortlisted R Shiny and Tableau</a:t>
            </a:r>
            <a:r>
              <a:rPr lang="en">
                <a:solidFill>
                  <a:srgbClr val="9E9E9E"/>
                </a:solidFill>
              </a:rPr>
              <a:t>, opting for the more adventurous choice with Tableau in the end.</a:t>
            </a:r>
            <a:endParaRPr>
              <a:solidFill>
                <a:srgbClr val="9E9E9E"/>
              </a:solidFill>
            </a:endParaRPr>
          </a:p>
          <a:p>
            <a:pPr marL="0" lvl="0" indent="0" algn="l" rtl="0">
              <a:spcBef>
                <a:spcPts val="0"/>
              </a:spcBef>
              <a:spcAft>
                <a:spcPts val="0"/>
              </a:spcAft>
              <a:buNone/>
            </a:pPr>
            <a:endParaRPr/>
          </a:p>
          <a:p>
            <a:pPr marL="0" lvl="0" indent="0" algn="l" rtl="0">
              <a:spcBef>
                <a:spcPts val="0"/>
              </a:spcBef>
              <a:spcAft>
                <a:spcPts val="0"/>
              </a:spcAft>
              <a:buNone/>
            </a:pPr>
            <a:r>
              <a:rPr lang="en"/>
              <a:t>We knew R Shiny would be a crowd favourite from the stats department, but it was Dr Exeter who actually encouraged us as new blood to bring some fresh ideas to the table by exploring what’s new and exciting out there, so that was a big influence on why we chose Tableau instead of the tried and trusted R Shiny.</a:t>
            </a:r>
            <a:endParaRPr/>
          </a:p>
          <a:p>
            <a:pPr marL="0" lvl="0" indent="0" algn="l" rtl="0">
              <a:spcBef>
                <a:spcPts val="0"/>
              </a:spcBef>
              <a:spcAft>
                <a:spcPts val="0"/>
              </a:spcAft>
              <a:buNone/>
            </a:pPr>
            <a:endParaRPr/>
          </a:p>
          <a:p>
            <a:pPr marL="0" lvl="0" indent="0" algn="l" rtl="0">
              <a:spcBef>
                <a:spcPts val="0"/>
              </a:spcBef>
              <a:spcAft>
                <a:spcPts val="0"/>
              </a:spcAft>
              <a:buNone/>
            </a:pPr>
            <a:r>
              <a:rPr lang="en"/>
              <a:t>We found that both options were about equally powerful, but tableau had a modern and visually appealing look, and excellent geospatial integration, which was exactly what we were after. Since it's already widely adopted in business and government, it also made a lot of sense for us to give it a chance in a research perspective to see what it truly has to offer.</a:t>
            </a:r>
            <a:endParaRPr/>
          </a:p>
          <a:p>
            <a:pPr marL="0" lvl="0" indent="0" algn="l" rtl="0">
              <a:spcBef>
                <a:spcPts val="0"/>
              </a:spcBef>
              <a:spcAft>
                <a:spcPts val="0"/>
              </a:spcAft>
              <a:buNone/>
            </a:pPr>
            <a:endParaRPr/>
          </a:p>
          <a:p>
            <a:pPr marL="0" lvl="0" indent="0" algn="l" rtl="0">
              <a:spcBef>
                <a:spcPts val="0"/>
              </a:spcBef>
              <a:spcAft>
                <a:spcPts val="0"/>
              </a:spcAft>
              <a:buNone/>
            </a:pPr>
            <a:r>
              <a:rPr lang="en"/>
              <a:t>Additionally The IMD is an ongoing project, and there WILL be data refreshes in the future, in which case non-statisticians would be able to use tableau a lot more effectively compared to R shiny as an additional benefit.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perhaps someone from dan’s team needs to integrate a new source of data, in which case even a non-statistician could easily implement new visualizations without relying on the stats department.</a:t>
            </a:r>
            <a:endParaRPr/>
          </a:p>
          <a:p>
            <a:pPr marL="0" lvl="0" indent="0" algn="l" rtl="0">
              <a:spcBef>
                <a:spcPts val="0"/>
              </a:spcBef>
              <a:spcAft>
                <a:spcPts val="0"/>
              </a:spcAft>
              <a:buNone/>
            </a:pPr>
            <a:endParaRPr/>
          </a:p>
          <a:p>
            <a:pPr marL="0" lvl="0" indent="0" algn="l" rtl="0">
              <a:spcBef>
                <a:spcPts val="0"/>
              </a:spcBef>
              <a:spcAft>
                <a:spcPts val="0"/>
              </a:spcAft>
              <a:buNone/>
            </a:pPr>
            <a:r>
              <a:rPr lang="en"/>
              <a:t>Both offer the same kind of features, however we found tableau to be the choice that made more sense.</a:t>
            </a:r>
            <a:endParaRPr/>
          </a:p>
          <a:p>
            <a:pPr marL="0" lvl="0" indent="0" algn="l" rtl="0">
              <a:spcBef>
                <a:spcPts val="0"/>
              </a:spcBef>
              <a:spcAft>
                <a:spcPts val="0"/>
              </a:spcAft>
              <a:buNone/>
            </a:pPr>
            <a:r>
              <a:rPr lang="en"/>
              <a:t>It has a low start-up cost, a wide range of appealing visualizations (including geospatial ones) and is also broadly used in both business and public health context in NZ already. </a:t>
            </a:r>
            <a:endParaRPr sz="1250">
              <a:solidFill>
                <a:srgbClr val="19191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250">
                <a:solidFill>
                  <a:srgbClr val="191919"/>
                </a:solidFill>
                <a:latin typeface="Montserrat"/>
                <a:ea typeface="Montserrat"/>
                <a:cs typeface="Montserrat"/>
                <a:sym typeface="Montserrat"/>
              </a:rPr>
              <a:t>The user-friendliness and accessibility of tableau also meant that further development by the client would be fairly straightforward</a:t>
            </a:r>
            <a:endParaRPr sz="1250">
              <a:solidFill>
                <a:srgbClr val="191919"/>
              </a:solidFill>
              <a:latin typeface="Montserrat"/>
              <a:ea typeface="Montserrat"/>
              <a:cs typeface="Montserrat"/>
              <a:sym typeface="Montserrat"/>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sz="1250" u="sng">
                <a:solidFill>
                  <a:schemeClr val="hlink"/>
                </a:solidFill>
                <a:latin typeface="Montserrat"/>
                <a:ea typeface="Montserrat"/>
                <a:cs typeface="Montserrat"/>
                <a:sym typeface="Montserrat"/>
                <a:hlinkClick r:id="rId3"/>
              </a:rPr>
              <a:t>https://nz-stefan.shinyapps.io/commute-explorer-2/</a:t>
            </a:r>
            <a:endParaRPr sz="1250">
              <a:solidFill>
                <a:srgbClr val="191919"/>
              </a:solidFill>
              <a:latin typeface="Montserrat"/>
              <a:ea typeface="Montserrat"/>
              <a:cs typeface="Montserrat"/>
              <a:sym typeface="Montserrat"/>
            </a:endParaRPr>
          </a:p>
          <a:p>
            <a:pPr marL="0" lvl="0" indent="0" algn="l" rtl="0">
              <a:spcBef>
                <a:spcPts val="0"/>
              </a:spcBef>
              <a:spcAft>
                <a:spcPts val="0"/>
              </a:spcAft>
              <a:buNone/>
            </a:pPr>
            <a:r>
              <a:rPr lang="en" sz="1250" u="sng">
                <a:solidFill>
                  <a:schemeClr val="hlink"/>
                </a:solidFill>
                <a:latin typeface="Montserrat"/>
                <a:ea typeface="Montserrat"/>
                <a:cs typeface="Montserrat"/>
                <a:sym typeface="Montserrat"/>
                <a:hlinkClick r:id="rId4"/>
              </a:rPr>
              <a:t>https://public.tableau.com/en-gb/search/all/%23NZ</a:t>
            </a:r>
            <a:endParaRPr sz="1250">
              <a:solidFill>
                <a:srgbClr val="191919"/>
              </a:solidFill>
              <a:latin typeface="Montserrat"/>
              <a:ea typeface="Montserrat"/>
              <a:cs typeface="Montserrat"/>
              <a:sym typeface="Montserrat"/>
            </a:endParaRPr>
          </a:p>
          <a:p>
            <a:pPr marL="0" lvl="0" indent="0" algn="l" rtl="0">
              <a:spcBef>
                <a:spcPts val="0"/>
              </a:spcBef>
              <a:spcAft>
                <a:spcPts val="0"/>
              </a:spcAft>
              <a:buNone/>
            </a:pPr>
            <a:endParaRPr sz="1250">
              <a:solidFill>
                <a:srgbClr val="191919"/>
              </a:solidFill>
              <a:latin typeface="Montserrat"/>
              <a:ea typeface="Montserrat"/>
              <a:cs typeface="Montserrat"/>
              <a:sym typeface="Montserra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f6e09bd563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f6e09bd56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all that said, we defined our 5 key steps as follows</a:t>
            </a:r>
            <a:endParaRPr/>
          </a:p>
          <a:p>
            <a:pPr marL="0" lvl="0" indent="0" algn="l" rtl="0">
              <a:spcBef>
                <a:spcPts val="0"/>
              </a:spcBef>
              <a:spcAft>
                <a:spcPts val="0"/>
              </a:spcAft>
              <a:buNone/>
            </a:pPr>
            <a:endParaRPr/>
          </a:p>
          <a:p>
            <a:pPr marL="0" lvl="0" indent="0" algn="l" rtl="0">
              <a:spcBef>
                <a:spcPts val="0"/>
              </a:spcBef>
              <a:spcAft>
                <a:spcPts val="0"/>
              </a:spcAft>
              <a:buNone/>
            </a:pPr>
            <a:r>
              <a:rPr lang="en"/>
              <a:t>Firstly, to recreate the existing IMD18 app in tableau, </a:t>
            </a:r>
            <a:endParaRPr/>
          </a:p>
          <a:p>
            <a:pPr marL="0" lvl="0" indent="0" algn="l" rtl="0">
              <a:spcBef>
                <a:spcPts val="0"/>
              </a:spcBef>
              <a:spcAft>
                <a:spcPts val="0"/>
              </a:spcAft>
              <a:buNone/>
            </a:pPr>
            <a:r>
              <a:rPr lang="en"/>
              <a:t>then decide what kind of information we want to display </a:t>
            </a:r>
            <a:endParaRPr/>
          </a:p>
          <a:p>
            <a:pPr marL="0" lvl="0" indent="0" algn="l" rtl="0">
              <a:spcBef>
                <a:spcPts val="0"/>
              </a:spcBef>
              <a:spcAft>
                <a:spcPts val="0"/>
              </a:spcAft>
              <a:buNone/>
            </a:pPr>
            <a:r>
              <a:rPr lang="en"/>
              <a:t>Investigate what’s possible, </a:t>
            </a:r>
            <a:endParaRPr/>
          </a:p>
          <a:p>
            <a:pPr marL="0" lvl="0" indent="0" algn="l" rtl="0">
              <a:spcBef>
                <a:spcPts val="0"/>
              </a:spcBef>
              <a:spcAft>
                <a:spcPts val="0"/>
              </a:spcAft>
              <a:buNone/>
            </a:pPr>
            <a:r>
              <a:rPr lang="en"/>
              <a:t>gather the new data</a:t>
            </a:r>
            <a:endParaRPr/>
          </a:p>
          <a:p>
            <a:pPr marL="0" lvl="0" indent="0" algn="l" rtl="0">
              <a:spcBef>
                <a:spcPts val="0"/>
              </a:spcBef>
              <a:spcAft>
                <a:spcPts val="0"/>
              </a:spcAft>
              <a:buNone/>
            </a:pPr>
            <a:r>
              <a:rPr lang="en"/>
              <a:t>and implement the new visualizations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f4d4e8bac1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f4d4e8bac1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That’s all for the introduction, next i’ll be covering a little more on the data side of things.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f7e13f48c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f7e13f48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with the datasource we identified 5 main sources of data, in NZ there is the integrated data infrastructure which is basically the central source of truth for a lot of governmental and NGO statistics, so you can see there's housing, health, and income data, and it's all centrally linked and aggregated into one place.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This would be our most truthful source of data, and we decided to complement that with a variety of public data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from the IMD18 is the ranking for each deprivation domain, which is what we’ve already seen in the existing visualization</a:t>
            </a:r>
            <a:endParaRPr/>
          </a:p>
          <a:p>
            <a:pPr marL="0" lvl="0" indent="0" algn="l" rtl="0">
              <a:spcBef>
                <a:spcPts val="0"/>
              </a:spcBef>
              <a:spcAft>
                <a:spcPts val="0"/>
              </a:spcAft>
              <a:buClr>
                <a:schemeClr val="dk1"/>
              </a:buClr>
              <a:buSzPts val="1100"/>
              <a:buFont typeface="Arial"/>
              <a:buNone/>
            </a:pPr>
            <a:r>
              <a:rPr lang="en"/>
              <a:t>From the STATS NZ website we were able to access census data,</a:t>
            </a:r>
            <a:endParaRPr/>
          </a:p>
          <a:p>
            <a:pPr marL="0" lvl="0" indent="0" algn="l" rtl="0">
              <a:spcBef>
                <a:spcPts val="0"/>
              </a:spcBef>
              <a:spcAft>
                <a:spcPts val="0"/>
              </a:spcAft>
              <a:buClr>
                <a:schemeClr val="dk1"/>
              </a:buClr>
              <a:buSzPts val="1100"/>
              <a:buFont typeface="Arial"/>
              <a:buNone/>
            </a:pPr>
            <a:r>
              <a:rPr lang="en"/>
              <a:t>from the nz police website we were able to download crime data </a:t>
            </a:r>
            <a:endParaRPr/>
          </a:p>
          <a:p>
            <a:pPr marL="0" lvl="0" indent="0" algn="l" rtl="0">
              <a:spcBef>
                <a:spcPts val="0"/>
              </a:spcBef>
              <a:spcAft>
                <a:spcPts val="0"/>
              </a:spcAft>
              <a:buClr>
                <a:schemeClr val="dk1"/>
              </a:buClr>
              <a:buSzPts val="1100"/>
              <a:buFont typeface="Arial"/>
              <a:buNone/>
            </a:pPr>
            <a:r>
              <a:rPr lang="en"/>
              <a:t>and lastly, we used openstreetmaps to determine the locations of interest - like fast food and alcohol outlets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f7e13f48c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f7e13f48c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50">
                <a:solidFill>
                  <a:srgbClr val="191919"/>
                </a:solidFill>
                <a:latin typeface="Montserrat"/>
                <a:ea typeface="Montserrat"/>
                <a:cs typeface="Montserrat"/>
                <a:sym typeface="Montserrat"/>
              </a:rPr>
              <a:t>The IMD18 breaks new zealand down into about 6000 “datazones“ with roughly 700 residents in each. </a:t>
            </a:r>
            <a:endParaRPr sz="1250">
              <a:solidFill>
                <a:srgbClr val="19191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250">
              <a:solidFill>
                <a:srgbClr val="191919"/>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250">
                <a:solidFill>
                  <a:srgbClr val="191919"/>
                </a:solidFill>
                <a:latin typeface="Montserrat"/>
                <a:ea typeface="Montserrat"/>
                <a:cs typeface="Montserrat"/>
                <a:sym typeface="Montserrat"/>
              </a:rPr>
              <a:t>This was our primary unit of population, but unfortunately not every data source was available at this resolution so the Bulk of our preprocessing work was to aggregate the data to the correct granularity</a:t>
            </a:r>
            <a:endParaRPr sz="1250">
              <a:solidFill>
                <a:srgbClr val="191919"/>
              </a:solidFill>
              <a:latin typeface="Montserrat"/>
              <a:ea typeface="Montserrat"/>
              <a:cs typeface="Montserrat"/>
              <a:sym typeface="Montserrat"/>
            </a:endParaRPr>
          </a:p>
          <a:p>
            <a:pPr marL="0" lvl="0" indent="0" algn="l" rtl="0">
              <a:spcBef>
                <a:spcPts val="0"/>
              </a:spcBef>
              <a:spcAft>
                <a:spcPts val="0"/>
              </a:spcAft>
              <a:buClr>
                <a:srgbClr val="191919"/>
              </a:buClr>
              <a:buSzPts val="1100"/>
              <a:buFont typeface="Arial"/>
              <a:buNone/>
            </a:pPr>
            <a:endParaRPr sz="1250">
              <a:solidFill>
                <a:srgbClr val="191919"/>
              </a:solidFill>
              <a:latin typeface="Montserrat"/>
              <a:ea typeface="Montserrat"/>
              <a:cs typeface="Montserrat"/>
              <a:sym typeface="Montserrat"/>
            </a:endParaRPr>
          </a:p>
          <a:p>
            <a:pPr marL="0" lvl="0" indent="0" algn="l" rtl="0">
              <a:spcBef>
                <a:spcPts val="0"/>
              </a:spcBef>
              <a:spcAft>
                <a:spcPts val="0"/>
              </a:spcAft>
              <a:buClr>
                <a:srgbClr val="191919"/>
              </a:buClr>
              <a:buSzPts val="1100"/>
              <a:buFont typeface="Arial"/>
              <a:buNone/>
            </a:pPr>
            <a:endParaRPr sz="1250">
              <a:solidFill>
                <a:srgbClr val="191919"/>
              </a:solidFill>
              <a:latin typeface="Montserrat"/>
              <a:ea typeface="Montserrat"/>
              <a:cs typeface="Montserrat"/>
              <a:sym typeface="Montserra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912aa989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f912aa989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statistical area standard splits new zealand at different granularity levels - over on the right you can see that at the broadest level is the SA2, we can then see a perfect split into the datazone level, and again into SA1 level.</a:t>
            </a:r>
            <a:endParaRPr/>
          </a:p>
          <a:p>
            <a:pPr marL="0" lvl="0" indent="0" algn="l" rtl="0">
              <a:spcBef>
                <a:spcPts val="0"/>
              </a:spcBef>
              <a:spcAft>
                <a:spcPts val="0"/>
              </a:spcAft>
              <a:buNone/>
            </a:pPr>
            <a:endParaRPr/>
          </a:p>
          <a:p>
            <a:pPr marL="0" lvl="0" indent="0" algn="l" rtl="0">
              <a:spcBef>
                <a:spcPts val="0"/>
              </a:spcBef>
              <a:spcAft>
                <a:spcPts val="0"/>
              </a:spcAft>
              <a:buNone/>
            </a:pPr>
            <a:r>
              <a:rPr lang="en"/>
              <a:t>A big part of data preprocessing was getting the data to the datazone level </a:t>
            </a:r>
            <a:endParaRPr/>
          </a:p>
          <a:p>
            <a:pPr marL="0" lvl="0" indent="0" algn="l" rtl="0">
              <a:spcBef>
                <a:spcPts val="0"/>
              </a:spcBef>
              <a:spcAft>
                <a:spcPts val="0"/>
              </a:spcAft>
              <a:buNone/>
            </a:pPr>
            <a:endParaRPr/>
          </a:p>
          <a:p>
            <a:pPr marL="0" lvl="0" indent="0" algn="l" rtl="0">
              <a:spcBef>
                <a:spcPts val="0"/>
              </a:spcBef>
              <a:spcAft>
                <a:spcPts val="0"/>
              </a:spcAft>
              <a:buNone/>
            </a:pPr>
            <a:r>
              <a:rPr lang="en"/>
              <a:t>When we encountered data at a broader level, we had to break those numbers down by finding the datazone population distribution and scaling the numbers accordingly.</a:t>
            </a:r>
            <a:endParaRPr/>
          </a:p>
          <a:p>
            <a:pPr marL="0" lvl="0" indent="0" algn="l" rtl="0">
              <a:spcBef>
                <a:spcPts val="0"/>
              </a:spcBef>
              <a:spcAft>
                <a:spcPts val="0"/>
              </a:spcAft>
              <a:buNone/>
            </a:pPr>
            <a:endParaRPr/>
          </a:p>
          <a:p>
            <a:pPr marL="0" lvl="0" indent="0" algn="l" rtl="0">
              <a:spcBef>
                <a:spcPts val="0"/>
              </a:spcBef>
              <a:spcAft>
                <a:spcPts val="0"/>
              </a:spcAft>
              <a:buNone/>
            </a:pPr>
            <a:r>
              <a:rPr lang="en"/>
              <a:t>Conversely, when we encountered data in the more granular sa1 level, we had to aggregate the data to represent the correct datazones.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To get all of the data to the datazone resolution we had to create mappings between datazones and some of the other population units used in new zealand</a:t>
            </a:r>
            <a:endParaRPr/>
          </a:p>
          <a:p>
            <a:pPr marL="0" lvl="0" indent="0" algn="l" rtl="0">
              <a:spcBef>
                <a:spcPts val="0"/>
              </a:spcBef>
              <a:spcAft>
                <a:spcPts val="0"/>
              </a:spcAft>
              <a:buNone/>
            </a:pPr>
            <a:r>
              <a:rPr lang="en"/>
              <a:t>For example for data at the statistical area 2 level which was bigger than datazone, we downsampled using the relative population sizes of the datazones within the SA2</a:t>
            </a:r>
            <a:endParaRPr/>
          </a:p>
          <a:p>
            <a:pPr marL="0" lvl="0" indent="0" algn="l" rtl="0">
              <a:spcBef>
                <a:spcPts val="0"/>
              </a:spcBef>
              <a:spcAft>
                <a:spcPts val="0"/>
              </a:spcAft>
              <a:buNone/>
            </a:pPr>
            <a:r>
              <a:rPr lang="en"/>
              <a:t>All datasets could then use the common Datazone column to be joined together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https://www.stats.govt.nz/methods/statistical-standard-for-meshblock</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f912aa989a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f912aa989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in new zealand there exists the statistical area standard which splits new zealand at different granularity levels - over on the right you can see that at the broadest level is the SA2, we can then see a perfectly split of SA2 into the datazone level, and datazones even further into SA1 level.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big part of data preprocessing was getting the data to the datazone level to join onto the IMD data.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When we encountered data at a broader level, we had to break those numbers down by finding the population distribution of all datazones within the SA2 and scaling the numbers accordingly.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Conversely, when we encountered data in the more granular sa1 level, we had to aggregate the data to represent the correct datazones.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r>
              <a:rPr lang="en"/>
              <a:t>To get all of the data to the datazone resolution we had to create mappings between datazones and some of the other population units used in new zealand</a:t>
            </a:r>
            <a:endParaRPr/>
          </a:p>
          <a:p>
            <a:pPr marL="0" lvl="0" indent="0" algn="l" rtl="0">
              <a:spcBef>
                <a:spcPts val="0"/>
              </a:spcBef>
              <a:spcAft>
                <a:spcPts val="0"/>
              </a:spcAft>
              <a:buNone/>
            </a:pPr>
            <a:r>
              <a:rPr lang="en"/>
              <a:t>For example for data at the statistical area 2 level which was bigger than datazone, we downsampled using the relative population sizes of the datazones within the SA2</a:t>
            </a:r>
            <a:endParaRPr/>
          </a:p>
          <a:p>
            <a:pPr marL="0" lvl="0" indent="0" algn="l" rtl="0">
              <a:spcBef>
                <a:spcPts val="0"/>
              </a:spcBef>
              <a:spcAft>
                <a:spcPts val="0"/>
              </a:spcAft>
              <a:buNone/>
            </a:pPr>
            <a:r>
              <a:rPr lang="en"/>
              <a:t>All datasets could then use the common Datazone column to be joined together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https://www.stats.govt.nz/methods/statistical-standard-for-meshblock</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f7e13f48c1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f7e13f48c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in new zealand there exists the statistical area standard which splits new zealand at different granularity levels - over on the right you can see that at the broadest level is the SA2, we can then see a perfectly split of SA2 into the datazone level, and datazones even further into SA1 level.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big part of data preprocessing was getting the data to the datazone level to join onto the IMD data.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When we encountered data at a broader level, we had to break those numbers down by finding the population distribution of all datazones within the SA2 and scaling the numbers accordingly.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Conversely, when we encountered data in the more granular sa1 level, we had to aggregate the data to represent the correct datazones.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r>
              <a:rPr lang="en"/>
              <a:t>To get all of the data to the datazone resolution we had to create mappings between datazones and some of the other population units used in new zealand</a:t>
            </a:r>
            <a:endParaRPr/>
          </a:p>
          <a:p>
            <a:pPr marL="0" lvl="0" indent="0" algn="l" rtl="0">
              <a:spcBef>
                <a:spcPts val="0"/>
              </a:spcBef>
              <a:spcAft>
                <a:spcPts val="0"/>
              </a:spcAft>
              <a:buNone/>
            </a:pPr>
            <a:r>
              <a:rPr lang="en"/>
              <a:t>For example for data at the statistical area 2 level which was bigger than datazone, we downsampled using the relative population sizes of the datazones within the SA2</a:t>
            </a:r>
            <a:endParaRPr/>
          </a:p>
          <a:p>
            <a:pPr marL="0" lvl="0" indent="0" algn="l" rtl="0">
              <a:spcBef>
                <a:spcPts val="0"/>
              </a:spcBef>
              <a:spcAft>
                <a:spcPts val="0"/>
              </a:spcAft>
              <a:buNone/>
            </a:pPr>
            <a:r>
              <a:rPr lang="en"/>
              <a:t>All datasets could then use the common Datazone column to be joined together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https://www.stats.govt.nz/methods/statistical-standard-for-meshblock</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e0d60e239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e0d60e239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 name is Cadence, i’m currently studying the first year of my Data Science Masters, and I come from a background of Computer science.</a:t>
            </a:r>
            <a:endParaRPr/>
          </a:p>
          <a:p>
            <a:pPr marL="0" lvl="0" indent="0" algn="l" rtl="0">
              <a:spcBef>
                <a:spcPts val="0"/>
              </a:spcBef>
              <a:spcAft>
                <a:spcPts val="0"/>
              </a:spcAft>
              <a:buNone/>
            </a:pPr>
            <a:endParaRPr/>
          </a:p>
          <a:p>
            <a:pPr marL="0" lvl="0" indent="0" algn="l" rtl="0">
              <a:spcBef>
                <a:spcPts val="0"/>
              </a:spcBef>
              <a:spcAft>
                <a:spcPts val="0"/>
              </a:spcAft>
              <a:buNone/>
            </a:pPr>
            <a:r>
              <a:rPr lang="en"/>
              <a:t>-josh intro-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f36c81532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f36c8153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in new zealand there exists the statistical area standard which splits new zealand at different granularity levels - over on the right you can see that at the broadest level is the SA2, we can then see a perfectly split of SA2 into the datazone level, and datazones even further into SA1 level.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big part of data preprocessing was getting the data to the datazone level to join onto the IMD data.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When we encountered data at a broader level, we had to break those numbers down by finding the population distribution of all datazones within the SA2 and scaling the numbers accordingly.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Conversely, when we encountered data in the more granular sa1 level, we had to aggregate the data to represent the correct datazones.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r>
              <a:rPr lang="en"/>
              <a:t>To get all of the data to the datazone resolution we had to create mappings between datazones and some of the other population units used in new zealand</a:t>
            </a:r>
            <a:endParaRPr/>
          </a:p>
          <a:p>
            <a:pPr marL="0" lvl="0" indent="0" algn="l" rtl="0">
              <a:spcBef>
                <a:spcPts val="0"/>
              </a:spcBef>
              <a:spcAft>
                <a:spcPts val="0"/>
              </a:spcAft>
              <a:buNone/>
            </a:pPr>
            <a:r>
              <a:rPr lang="en"/>
              <a:t>For example for data at the statistical area 2 level which was bigger than datazone, we downsampled using the relative population sizes of the datazones within the SA2</a:t>
            </a:r>
            <a:endParaRPr/>
          </a:p>
          <a:p>
            <a:pPr marL="0" lvl="0" indent="0" algn="l" rtl="0">
              <a:spcBef>
                <a:spcPts val="0"/>
              </a:spcBef>
              <a:spcAft>
                <a:spcPts val="0"/>
              </a:spcAft>
              <a:buNone/>
            </a:pPr>
            <a:r>
              <a:rPr lang="en"/>
              <a:t>All datasets could then use the common Datazone column to be joined together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https://www.stats.govt.nz/methods/statistical-standard-for-meshblock</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f8bcabcf59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f8bcabcf59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in new zealand there exists the statistical area standard which splits new zealand at different granularity levels - over on the right you can see that at the broadest level is the SA2, we can then see a perfectly split of SA2 into the datazone level, and datazones even further into SA1 level.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big part of data preprocessing was getting the data to the datazone level to join onto the IMD data.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When we encountered data at a broader level, we had to break those numbers down by finding the population distribution of all datazones within the SA2 and scaling the numbers accordingly.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Conversely, when we encountered data in the more granular sa1 level, we had to aggregate the data to represent the correct datazones.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r>
              <a:rPr lang="en"/>
              <a:t>To get all of the data to the datazone resolution we had to create mappings between datazones and some of the other population units used in new zealand</a:t>
            </a:r>
            <a:endParaRPr/>
          </a:p>
          <a:p>
            <a:pPr marL="0" lvl="0" indent="0" algn="l" rtl="0">
              <a:spcBef>
                <a:spcPts val="0"/>
              </a:spcBef>
              <a:spcAft>
                <a:spcPts val="0"/>
              </a:spcAft>
              <a:buNone/>
            </a:pPr>
            <a:r>
              <a:rPr lang="en"/>
              <a:t>For example for data at the statistical area 2 level which was bigger than datazone, we downsampled using the relative population sizes of the datazones within the SA2</a:t>
            </a:r>
            <a:endParaRPr/>
          </a:p>
          <a:p>
            <a:pPr marL="0" lvl="0" indent="0" algn="l" rtl="0">
              <a:spcBef>
                <a:spcPts val="0"/>
              </a:spcBef>
              <a:spcAft>
                <a:spcPts val="0"/>
              </a:spcAft>
              <a:buNone/>
            </a:pPr>
            <a:r>
              <a:rPr lang="en"/>
              <a:t>All datasets could then use the common Datazone column to be joined together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https://www.stats.govt.nz/methods/statistical-standard-for-meshblock</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f7e13f48c1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f7e13f48c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50">
                <a:solidFill>
                  <a:srgbClr val="191919"/>
                </a:solidFill>
                <a:latin typeface="Montserrat"/>
                <a:ea typeface="Montserrat"/>
                <a:cs typeface="Montserrat"/>
                <a:sym typeface="Montserrat"/>
              </a:rPr>
              <a:t>In addition to statistical data, we wanted to explore the relationship between deprivation and proximity to amenities.</a:t>
            </a:r>
            <a:endParaRPr sz="1250">
              <a:solidFill>
                <a:srgbClr val="191919"/>
              </a:solidFill>
              <a:latin typeface="Montserrat"/>
              <a:ea typeface="Montserrat"/>
              <a:cs typeface="Montserrat"/>
              <a:sym typeface="Montserrat"/>
            </a:endParaRPr>
          </a:p>
          <a:p>
            <a:pPr marL="0" lvl="0" indent="0" algn="l" rtl="0">
              <a:spcBef>
                <a:spcPts val="0"/>
              </a:spcBef>
              <a:spcAft>
                <a:spcPts val="0"/>
              </a:spcAft>
              <a:buNone/>
            </a:pPr>
            <a:endParaRPr/>
          </a:p>
          <a:p>
            <a:pPr marL="0" lvl="0" indent="0" algn="l" rtl="0">
              <a:spcBef>
                <a:spcPts val="0"/>
              </a:spcBef>
              <a:spcAft>
                <a:spcPts val="0"/>
              </a:spcAft>
              <a:buNone/>
            </a:pPr>
            <a:r>
              <a:rPr lang="en"/>
              <a:t>OpenStreetMap was used here, as we found that this was a first choice for academic research as it is an open source geographic database of the world</a:t>
            </a:r>
            <a:br>
              <a:rPr lang="en"/>
            </a:br>
            <a:endParaRPr/>
          </a:p>
          <a:p>
            <a:pPr marL="0" lvl="0" indent="0" algn="l" rtl="0">
              <a:spcBef>
                <a:spcPts val="0"/>
              </a:spcBef>
              <a:spcAft>
                <a:spcPts val="0"/>
              </a:spcAft>
              <a:buNone/>
            </a:pPr>
            <a:r>
              <a:rPr lang="en"/>
              <a:t>here we had to transform clients interests to categories,</a:t>
            </a:r>
            <a:endParaRPr/>
          </a:p>
          <a:p>
            <a:pPr marL="0" lvl="0" indent="0" algn="l" rtl="0">
              <a:spcBef>
                <a:spcPts val="0"/>
              </a:spcBef>
              <a:spcAft>
                <a:spcPts val="0"/>
              </a:spcAft>
              <a:buNone/>
            </a:pPr>
            <a:endParaRPr/>
          </a:p>
          <a:p>
            <a:pPr marL="0" lvl="0" indent="0" algn="l" rtl="0">
              <a:spcBef>
                <a:spcPts val="0"/>
              </a:spcBef>
              <a:spcAft>
                <a:spcPts val="0"/>
              </a:spcAft>
              <a:buNone/>
            </a:pPr>
            <a:r>
              <a:rPr lang="en"/>
              <a:t> then we scraped the geospatial data from openstreetmaps</a:t>
            </a:r>
            <a:endParaRPr/>
          </a:p>
          <a:p>
            <a:pPr marL="0" lvl="0" indent="0" algn="l" rtl="0">
              <a:spcBef>
                <a:spcPts val="0"/>
              </a:spcBef>
              <a:spcAft>
                <a:spcPts val="0"/>
              </a:spcAft>
              <a:buNone/>
            </a:pPr>
            <a:endParaRPr/>
          </a:p>
          <a:p>
            <a:pPr marL="0" lvl="0" indent="0" algn="l" rtl="0">
              <a:spcBef>
                <a:spcPts val="0"/>
              </a:spcBef>
              <a:spcAft>
                <a:spcPts val="0"/>
              </a:spcAft>
              <a:buNone/>
            </a:pPr>
            <a:r>
              <a:rPr lang="en"/>
              <a:t>after that, we used the geospatial modelling software QGIS, this allowed us to do things like calculating centroids for larger locations such as albert park,</a:t>
            </a:r>
            <a:endParaRPr/>
          </a:p>
          <a:p>
            <a:pPr marL="0" lvl="0" indent="0" algn="l" rtl="0">
              <a:spcBef>
                <a:spcPts val="0"/>
              </a:spcBef>
              <a:spcAft>
                <a:spcPts val="0"/>
              </a:spcAft>
              <a:buNone/>
            </a:pPr>
            <a:r>
              <a:rPr lang="en"/>
              <a:t>counting the number of points per category in a datazone,</a:t>
            </a:r>
            <a:endParaRPr/>
          </a:p>
          <a:p>
            <a:pPr marL="0" lvl="0" indent="0" algn="l" rtl="0">
              <a:spcBef>
                <a:spcPts val="0"/>
              </a:spcBef>
              <a:spcAft>
                <a:spcPts val="0"/>
              </a:spcAft>
              <a:buNone/>
            </a:pPr>
            <a:r>
              <a:rPr lang="en"/>
              <a:t>and most importantly, since the coordinates and the IMD map wasn’t actually in the same geospatial file format, this tool allows us to manually extract the coordinates and plot them as an overlay on top of the existing map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At the ended of this process we ended up with about 23,000 coordinates of fast food, alcohol, and other locations of interest.</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rgbClr val="9E9E9E"/>
                </a:solidFill>
              </a:rPr>
              <a:t> to calculate centroids for some larger locations and also for counting the number of amenities in a datazone. </a:t>
            </a:r>
            <a:endParaRPr/>
          </a:p>
          <a:p>
            <a:pPr marL="0" lvl="0" indent="0" algn="l" rtl="0">
              <a:spcBef>
                <a:spcPts val="0"/>
              </a:spcBef>
              <a:spcAft>
                <a:spcPts val="0"/>
              </a:spcAft>
              <a:buNone/>
            </a:pPr>
            <a:r>
              <a:rPr lang="en">
                <a:solidFill>
                  <a:srgbClr val="9E9E9E"/>
                </a:solidFill>
              </a:rPr>
              <a:t> run some web scraping scripts to </a:t>
            </a:r>
            <a:endParaRPr>
              <a:solidFill>
                <a:srgbClr val="9E9E9E"/>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f7e13f48c1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f7e13f48c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While some pre-processing in R was necessary, Tableau was happy to read the data in as CSV and geospatial files</a:t>
            </a:r>
            <a:endParaRPr/>
          </a:p>
          <a:p>
            <a:pPr marL="0" lvl="0" indent="0" algn="l" rtl="0">
              <a:spcBef>
                <a:spcPts val="0"/>
              </a:spcBef>
              <a:spcAft>
                <a:spcPts val="0"/>
              </a:spcAft>
              <a:buNone/>
            </a:pPr>
            <a:r>
              <a:rPr lang="en"/>
              <a:t>it had good support for operations like pivots, variable refactors, and type conversions</a:t>
            </a:r>
            <a:endParaRPr/>
          </a:p>
          <a:p>
            <a:pPr marL="0" lvl="0" indent="0" algn="l" rtl="0">
              <a:spcBef>
                <a:spcPts val="0"/>
              </a:spcBef>
              <a:spcAft>
                <a:spcPts val="0"/>
              </a:spcAft>
              <a:buNone/>
            </a:pPr>
            <a:r>
              <a:rPr lang="en"/>
              <a:t>All of the data sources were joined together within tableau using the common Datazone column created during data preprocessing</a:t>
            </a:r>
            <a:endParaRPr/>
          </a:p>
          <a:p>
            <a:pPr marL="0" lvl="0" indent="0" algn="l" rtl="0">
              <a:spcBef>
                <a:spcPts val="0"/>
              </a:spcBef>
              <a:spcAft>
                <a:spcPts val="0"/>
              </a:spcAft>
              <a:buNone/>
            </a:pPr>
            <a:endParaRPr/>
          </a:p>
          <a:p>
            <a:pPr marL="0" lvl="0" indent="0" algn="l" rtl="0">
              <a:spcBef>
                <a:spcPts val="0"/>
              </a:spcBef>
              <a:spcAft>
                <a:spcPts val="0"/>
              </a:spcAft>
              <a:buNone/>
            </a:pPr>
            <a:r>
              <a:rPr lang="en"/>
              <a:t>That sums up the data side of things, next i’ll be passing the talk over to my partner josh for a deeper look at our complete solution.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f4d4e8bac1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f4d4e8bac1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f7e13f48c1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f7e13f48c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50">
                <a:solidFill>
                  <a:srgbClr val="191919"/>
                </a:solidFill>
                <a:latin typeface="Montserrat"/>
                <a:ea typeface="Montserrat"/>
                <a:cs typeface="Montserrat"/>
                <a:sym typeface="Montserrat"/>
              </a:rPr>
              <a:t>So ill begin by giving an overview of how to create a visualisation in tableau. </a:t>
            </a:r>
            <a:endParaRPr sz="1250">
              <a:solidFill>
                <a:srgbClr val="191919"/>
              </a:solidFill>
              <a:latin typeface="Montserrat"/>
              <a:ea typeface="Montserrat"/>
              <a:cs typeface="Montserrat"/>
              <a:sym typeface="Montserrat"/>
            </a:endParaRPr>
          </a:p>
          <a:p>
            <a:pPr marL="457200" lvl="0" indent="-307975" algn="l" rtl="0">
              <a:spcBef>
                <a:spcPts val="0"/>
              </a:spcBef>
              <a:spcAft>
                <a:spcPts val="0"/>
              </a:spcAft>
              <a:buClr>
                <a:srgbClr val="191919"/>
              </a:buClr>
              <a:buSzPts val="1250"/>
              <a:buFont typeface="Montserrat"/>
              <a:buAutoNum type="arabicParenR"/>
            </a:pPr>
            <a:r>
              <a:rPr lang="en" sz="1250">
                <a:solidFill>
                  <a:srgbClr val="191919"/>
                </a:solidFill>
                <a:latin typeface="Montserrat"/>
                <a:ea typeface="Montserrat"/>
                <a:cs typeface="Montserrat"/>
                <a:sym typeface="Montserrat"/>
              </a:rPr>
              <a:t>First we assign the variables of interest to the rows or columns of the visualisation. For this example im creating an age distribution so the columns are the age groups and the rows are the counts of people in each age group</a:t>
            </a:r>
            <a:endParaRPr sz="1250">
              <a:solidFill>
                <a:srgbClr val="191919"/>
              </a:solidFill>
              <a:latin typeface="Montserrat"/>
              <a:ea typeface="Montserrat"/>
              <a:cs typeface="Montserrat"/>
              <a:sym typeface="Montserrat"/>
            </a:endParaRPr>
          </a:p>
          <a:p>
            <a:pPr marL="457200" lvl="0" indent="-307975" algn="l" rtl="0">
              <a:spcBef>
                <a:spcPts val="0"/>
              </a:spcBef>
              <a:spcAft>
                <a:spcPts val="0"/>
              </a:spcAft>
              <a:buClr>
                <a:srgbClr val="191919"/>
              </a:buClr>
              <a:buSzPts val="1250"/>
              <a:buFont typeface="Montserrat"/>
              <a:buAutoNum type="arabicParenR"/>
            </a:pPr>
            <a:r>
              <a:rPr lang="en" sz="1250">
                <a:solidFill>
                  <a:srgbClr val="191919"/>
                </a:solidFill>
                <a:latin typeface="Montserrat"/>
                <a:ea typeface="Montserrat"/>
                <a:cs typeface="Montserrat"/>
                <a:sym typeface="Montserrat"/>
              </a:rPr>
              <a:t>From there we can choose from one of the visualisation presets</a:t>
            </a:r>
            <a:endParaRPr sz="1250">
              <a:solidFill>
                <a:srgbClr val="191919"/>
              </a:solidFill>
              <a:latin typeface="Montserrat"/>
              <a:ea typeface="Montserrat"/>
              <a:cs typeface="Montserrat"/>
              <a:sym typeface="Montserrat"/>
            </a:endParaRPr>
          </a:p>
          <a:p>
            <a:pPr marL="457200" lvl="0" indent="-307975" algn="l" rtl="0">
              <a:spcBef>
                <a:spcPts val="0"/>
              </a:spcBef>
              <a:spcAft>
                <a:spcPts val="0"/>
              </a:spcAft>
              <a:buClr>
                <a:srgbClr val="191919"/>
              </a:buClr>
              <a:buSzPts val="1250"/>
              <a:buFont typeface="Montserrat"/>
              <a:buAutoNum type="arabicParenR"/>
            </a:pPr>
            <a:r>
              <a:rPr lang="en" sz="1250">
                <a:solidFill>
                  <a:srgbClr val="191919"/>
                </a:solidFill>
                <a:latin typeface="Montserrat"/>
                <a:ea typeface="Montserrat"/>
                <a:cs typeface="Montserrat"/>
                <a:sym typeface="Montserrat"/>
              </a:rPr>
              <a:t>And customise the different characteristics of the plot marks like the type, colour, size, or tooltip display </a:t>
            </a:r>
            <a:endParaRPr sz="1250">
              <a:solidFill>
                <a:srgbClr val="191919"/>
              </a:solidFill>
              <a:latin typeface="Montserrat"/>
              <a:ea typeface="Montserrat"/>
              <a:cs typeface="Montserrat"/>
              <a:sym typeface="Montserrat"/>
            </a:endParaRPr>
          </a:p>
          <a:p>
            <a:pPr marL="457200" lvl="0" indent="-307975" algn="l" rtl="0">
              <a:spcBef>
                <a:spcPts val="0"/>
              </a:spcBef>
              <a:spcAft>
                <a:spcPts val="0"/>
              </a:spcAft>
              <a:buClr>
                <a:srgbClr val="191919"/>
              </a:buClr>
              <a:buSzPts val="1250"/>
              <a:buFont typeface="Montserrat"/>
              <a:buAutoNum type="arabicParenR"/>
            </a:pPr>
            <a:r>
              <a:rPr lang="en" sz="1250">
                <a:solidFill>
                  <a:srgbClr val="191919"/>
                </a:solidFill>
                <a:latin typeface="Montserrat"/>
                <a:ea typeface="Montserrat"/>
                <a:cs typeface="Montserrat"/>
                <a:sym typeface="Montserrat"/>
              </a:rPr>
              <a:t>And thats it! The default plot options already look pretty good</a:t>
            </a:r>
            <a:endParaRPr sz="1250">
              <a:solidFill>
                <a:srgbClr val="191919"/>
              </a:solidFill>
              <a:latin typeface="Montserrat"/>
              <a:ea typeface="Montserrat"/>
              <a:cs typeface="Montserrat"/>
              <a:sym typeface="Montserra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f4d4e8bac1_2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f4d4e8bac1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 our final result is this tableau dashboard built up of modular components like the one i just demonstrated</a:t>
            </a:r>
            <a:endParaRPr/>
          </a:p>
          <a:p>
            <a:pPr marL="457200" lvl="0" indent="-298450" algn="l" rtl="0">
              <a:spcBef>
                <a:spcPts val="0"/>
              </a:spcBef>
              <a:spcAft>
                <a:spcPts val="0"/>
              </a:spcAft>
              <a:buSzPts val="1100"/>
              <a:buChar char="-"/>
            </a:pPr>
            <a:r>
              <a:rPr lang="en"/>
              <a:t>Ill go through each of the main components as outlined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f4d4e8bac1_2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f4d4e8bac1_2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main visual area is a map of new zealand, broken down by datazone. A dropdown allows the user to select which IMD domain they wish to overlay on the map. The colourscale can be a simple Low-medium-high or be set to a decile from 1 to 10</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f4d4e8bac1_2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f4d4e8bac1_2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top right hand corner summarises each of the IMD domains for the currently selected datazone, similar to the existing IMD viewer. we have re-used the same colour scheme for familiarity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f4d4e8bac1_2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f4d4e8bac1_2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bottom right hand corner is the main area for visualisations and gaining deeper understanding into deprivation. The first dropdown chooses the displayed graph: we have visualisations for age and ethnicity distributions, smoking and crime statistics, vehicle access, housing mould/dampness, family composition, income distribution, and financial assistance</a:t>
            </a:r>
            <a:endParaRPr/>
          </a:p>
          <a:p>
            <a:pPr marL="457200" lvl="0" indent="-298450" algn="l" rtl="0">
              <a:spcBef>
                <a:spcPts val="0"/>
              </a:spcBef>
              <a:spcAft>
                <a:spcPts val="0"/>
              </a:spcAft>
              <a:buSzPts val="1100"/>
              <a:buChar char="-"/>
            </a:pPr>
            <a:r>
              <a:rPr lang="en"/>
              <a:t>The second dropdown displays points of interest on the map. We have locations for fast food and alcohol stores, geysers, groceries and convenience stores, healthcare facilities, public parks and playgrounds, and schooling. </a:t>
            </a:r>
            <a:endParaRPr/>
          </a:p>
          <a:p>
            <a:pPr marL="457200" lvl="0" indent="-298450" algn="l" rtl="0">
              <a:spcBef>
                <a:spcPts val="0"/>
              </a:spcBef>
              <a:spcAft>
                <a:spcPts val="0"/>
              </a:spcAft>
              <a:buSzPts val="1100"/>
              <a:buChar char="-"/>
            </a:pPr>
            <a:r>
              <a:rPr lang="en"/>
              <a:t>We also have the ability to choose from comparisons between the selected datazone and the DHB or National average.</a:t>
            </a:r>
            <a:endParaRPr/>
          </a:p>
          <a:p>
            <a:pPr marL="457200" lvl="0" indent="-298450" algn="l" rtl="0">
              <a:spcBef>
                <a:spcPts val="0"/>
              </a:spcBef>
              <a:spcAft>
                <a:spcPts val="0"/>
              </a:spcAft>
              <a:buSzPts val="1100"/>
              <a:buChar char="-"/>
            </a:pPr>
            <a:r>
              <a:rPr lang="en"/>
              <a:t>Next i have two prerecorded videos demonstrating how our tool is used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99f2f57a71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 summary of what you can expect from our talk today, i’ll be covering the first half - an introduction to deprivation and why it matters, and a little bit on the data side of things before passing it over to Josh who will cover the technical details of our solution as well as some applications and limitations.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f4d4e8bac1_2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f4d4e8bac1_2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f4d4e8bac1_2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f4d4e8bac1_2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4d4e8bac1_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4d4e8bac1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now moving on to the conclusion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efdefc8530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efdefc853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Ill begin wrapping up by giving some real world example scenarios of how our work could be used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efdefc8530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efdefc853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91919"/>
                </a:solidFill>
              </a:rPr>
              <a:t>Someone new to an area could visualise crime and housing deprivation and use it to decide where they want to stay</a:t>
            </a:r>
            <a:endParaRPr>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efdefc8530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efdefc8530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91919"/>
                </a:solidFill>
              </a:rPr>
              <a:t>A community advocate could visualise all the existing fast food and alcohol outlets in their area to object to the council granting new liquor licenses</a:t>
            </a:r>
            <a:endParaRPr>
              <a:solidFill>
                <a:srgbClr val="191919"/>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efdefc8530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efdefc8530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91919"/>
                </a:solidFill>
              </a:rPr>
              <a:t>A DHB member could visualise the areas deprived in health along with the locations of healthcare facilities and use it target the most vulnerable communities </a:t>
            </a:r>
            <a:endParaRPr>
              <a:solidFill>
                <a:srgbClr val="191919"/>
              </a:solidFill>
            </a:endParaRPr>
          </a:p>
          <a:p>
            <a:pPr marL="0" lvl="0" indent="0" algn="l" rtl="0">
              <a:spcBef>
                <a:spcPts val="0"/>
              </a:spcBef>
              <a:spcAft>
                <a:spcPts val="0"/>
              </a:spcAft>
              <a:buClr>
                <a:schemeClr val="dk1"/>
              </a:buClr>
              <a:buSzPts val="1100"/>
              <a:buFont typeface="Arial"/>
              <a:buNone/>
            </a:pPr>
            <a:endParaRPr>
              <a:solidFill>
                <a:srgbClr val="191919"/>
              </a:solidFill>
            </a:endParaRPr>
          </a:p>
          <a:p>
            <a:pPr marL="0" lvl="0" indent="0" algn="l" rtl="0">
              <a:spcBef>
                <a:spcPts val="0"/>
              </a:spcBef>
              <a:spcAft>
                <a:spcPts val="0"/>
              </a:spcAft>
              <a:buClr>
                <a:schemeClr val="dk1"/>
              </a:buClr>
              <a:buSzPts val="1100"/>
              <a:buFont typeface="Arial"/>
              <a:buNone/>
            </a:pPr>
            <a:r>
              <a:rPr lang="en">
                <a:solidFill>
                  <a:srgbClr val="191919"/>
                </a:solidFill>
              </a:rPr>
              <a:t>In each case, it is being aware of and understanding deprivation starts the kind of conversations necessary to make real change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f610f6b14c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f610f6b14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So hopefully by now you can see the wide-ranging application of our tool</a:t>
            </a:r>
            <a:endParaRPr>
              <a:solidFill>
                <a:schemeClr val="dk1"/>
              </a:solidFill>
            </a:endParaRPr>
          </a:p>
          <a:p>
            <a:pPr marL="457200" lvl="0" indent="-298450" algn="l" rtl="0">
              <a:spcBef>
                <a:spcPts val="0"/>
              </a:spcBef>
              <a:spcAft>
                <a:spcPts val="0"/>
              </a:spcAft>
              <a:buSzPts val="1100"/>
              <a:buChar char="-"/>
            </a:pPr>
            <a:r>
              <a:rPr lang="en">
                <a:solidFill>
                  <a:schemeClr val="dk1"/>
                </a:solidFill>
              </a:rPr>
              <a:t>Being able to be used by those with and without a technical statistical background</a:t>
            </a:r>
            <a:endParaRPr>
              <a:solidFill>
                <a:schemeClr val="dk1"/>
              </a:solidFill>
            </a:endParaRPr>
          </a:p>
          <a:p>
            <a:pPr marL="457200" lvl="0" indent="-298450" algn="l" rtl="0">
              <a:spcBef>
                <a:spcPts val="0"/>
              </a:spcBef>
              <a:spcAft>
                <a:spcPts val="0"/>
              </a:spcAft>
              <a:buSzPts val="1100"/>
              <a:buChar char="-"/>
            </a:pPr>
            <a:r>
              <a:rPr lang="en">
                <a:solidFill>
                  <a:schemeClr val="dk1"/>
                </a:solidFill>
              </a:rPr>
              <a:t>Including the general public, researchers and academics, and agencies and policy makers</a:t>
            </a:r>
            <a:endParaRPr>
              <a:solidFill>
                <a:schemeClr val="dk1"/>
              </a:solidFill>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f8bcabcf59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f8bcabcf5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how good of a job did we think tableau was able to do?</a:t>
            </a:r>
            <a:endParaRPr/>
          </a:p>
          <a:p>
            <a:pPr marL="457200" lvl="0" indent="-298450" algn="l" rtl="0">
              <a:spcBef>
                <a:spcPts val="0"/>
              </a:spcBef>
              <a:spcAft>
                <a:spcPts val="0"/>
              </a:spcAft>
              <a:buSzPts val="1100"/>
              <a:buChar char="-"/>
            </a:pPr>
            <a:r>
              <a:rPr lang="en"/>
              <a:t>One thing that sets Tableau apart is that it is a commercial product</a:t>
            </a:r>
            <a:endParaRPr/>
          </a:p>
          <a:p>
            <a:pPr marL="914400" lvl="1" indent="-298450" algn="l" rtl="0">
              <a:spcBef>
                <a:spcPts val="0"/>
              </a:spcBef>
              <a:spcAft>
                <a:spcPts val="0"/>
              </a:spcAft>
              <a:buSzPts val="1100"/>
              <a:buChar char="-"/>
            </a:pPr>
            <a:r>
              <a:rPr lang="en"/>
              <a:t>That meant it was well documented and with lots of support available online</a:t>
            </a:r>
            <a:endParaRPr/>
          </a:p>
          <a:p>
            <a:pPr marL="914400" lvl="1" indent="-298450" algn="l" rtl="0">
              <a:spcBef>
                <a:spcPts val="0"/>
              </a:spcBef>
              <a:spcAft>
                <a:spcPts val="0"/>
              </a:spcAft>
              <a:buSzPts val="1100"/>
              <a:buChar char="-"/>
            </a:pPr>
            <a:r>
              <a:rPr lang="en"/>
              <a:t>The tableau product ecosystem also means there is integration with their online sharing and hosting service available as well as a data pre-processing suite</a:t>
            </a:r>
            <a:endParaRPr/>
          </a:p>
          <a:p>
            <a:pPr marL="914400" lvl="1" indent="-298450" algn="l" rtl="0">
              <a:spcBef>
                <a:spcPts val="0"/>
              </a:spcBef>
              <a:spcAft>
                <a:spcPts val="0"/>
              </a:spcAft>
              <a:buSzPts val="1100"/>
              <a:buChar char="-"/>
            </a:pPr>
            <a:r>
              <a:rPr lang="en"/>
              <a:t>However being a commercial product also means there are license fees and it is all closed source</a:t>
            </a:r>
            <a:endParaRPr/>
          </a:p>
          <a:p>
            <a:pPr marL="457200" lvl="0" indent="-298450" algn="l" rtl="0">
              <a:spcBef>
                <a:spcPts val="0"/>
              </a:spcBef>
              <a:spcAft>
                <a:spcPts val="0"/>
              </a:spcAft>
              <a:buSzPts val="1100"/>
              <a:buChar char="-"/>
            </a:pPr>
            <a:r>
              <a:rPr lang="en"/>
              <a:t>Tableau is also known for its mouse-based graphical interface </a:t>
            </a:r>
            <a:endParaRPr/>
          </a:p>
          <a:p>
            <a:pPr marL="914400" lvl="1" indent="-298450" algn="l" rtl="0">
              <a:spcBef>
                <a:spcPts val="0"/>
              </a:spcBef>
              <a:spcAft>
                <a:spcPts val="0"/>
              </a:spcAft>
              <a:buSzPts val="1100"/>
              <a:buChar char="-"/>
            </a:pPr>
            <a:r>
              <a:rPr lang="en"/>
              <a:t>We found this to be user friendly and offered plenty of customisation</a:t>
            </a:r>
            <a:endParaRPr/>
          </a:p>
          <a:p>
            <a:pPr marL="914400" lvl="1" indent="-298450" algn="l" rtl="0">
              <a:spcBef>
                <a:spcPts val="0"/>
              </a:spcBef>
              <a:spcAft>
                <a:spcPts val="0"/>
              </a:spcAft>
              <a:buSzPts val="1100"/>
              <a:buChar char="-"/>
            </a:pPr>
            <a:r>
              <a:rPr lang="en"/>
              <a:t>Tableau does a lot of the work for you meaning development of visualisations was pretty rapid</a:t>
            </a:r>
            <a:endParaRPr/>
          </a:p>
          <a:p>
            <a:pPr marL="914400" lvl="1" indent="-298450" algn="l" rtl="0">
              <a:spcBef>
                <a:spcPts val="0"/>
              </a:spcBef>
              <a:spcAft>
                <a:spcPts val="0"/>
              </a:spcAft>
              <a:buSzPts val="1100"/>
              <a:buChar char="-"/>
            </a:pPr>
            <a:r>
              <a:rPr lang="en"/>
              <a:t>However doing everything with a mouse means you do lose out on the reproducibility of code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f4d4e8bac1_2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f4d4e8bac1_2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 its current state, our tool is ready for distribution. We are currently working with our client to get it securely hosted on the university’s servers</a:t>
            </a:r>
            <a:endParaRPr/>
          </a:p>
          <a:p>
            <a:pPr marL="457200" lvl="0" indent="-298450" algn="l" rtl="0">
              <a:spcBef>
                <a:spcPts val="0"/>
              </a:spcBef>
              <a:spcAft>
                <a:spcPts val="0"/>
              </a:spcAft>
              <a:buSzPts val="1100"/>
              <a:buChar char="-"/>
            </a:pPr>
            <a:r>
              <a:rPr lang="en"/>
              <a:t>next steps would be around implementing comparisons between larger areas than datazones, generating automatic summary reports, and incorporating more data, for example on new zealand house prices or court cases linked to domestic violence or drug abuse. Some of our current data sources could even be replaced to come natively at the datazone level without the need for downsampling. This would just require IDI access which is currently not possible due to the lockdown.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99f2f57a71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i’d like to set the scene by talking a little bit about deprivation and why it matters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f8bcabcf59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f8bcabcf5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what were the main things cadence and I learn from this project?</a:t>
            </a:r>
            <a:endParaRPr/>
          </a:p>
          <a:p>
            <a:pPr marL="457200" lvl="0" indent="-298450" algn="l" rtl="0">
              <a:spcBef>
                <a:spcPts val="0"/>
              </a:spcBef>
              <a:spcAft>
                <a:spcPts val="0"/>
              </a:spcAft>
              <a:buSzPts val="1100"/>
              <a:buChar char="-"/>
            </a:pPr>
            <a:r>
              <a:rPr lang="en"/>
              <a:t>We learnt how to deal with geographical and spatial data and how openstreetmaps could be a useful resource for incorporating real world locations and context into a dataset</a:t>
            </a:r>
            <a:endParaRPr/>
          </a:p>
          <a:p>
            <a:pPr marL="457200" lvl="0" indent="-298450" algn="l" rtl="0">
              <a:spcBef>
                <a:spcPts val="0"/>
              </a:spcBef>
              <a:spcAft>
                <a:spcPts val="0"/>
              </a:spcAft>
              <a:buSzPts val="1100"/>
              <a:buChar char="-"/>
            </a:pPr>
            <a:r>
              <a:rPr lang="en"/>
              <a:t>We got to thoroughly experience tableau as a statistical tool and gained an understanding of what it is capable of</a:t>
            </a:r>
            <a:endParaRPr/>
          </a:p>
          <a:p>
            <a:pPr marL="457200" lvl="0" indent="-298450" algn="l" rtl="0">
              <a:spcBef>
                <a:spcPts val="0"/>
              </a:spcBef>
              <a:spcAft>
                <a:spcPts val="0"/>
              </a:spcAft>
              <a:buSzPts val="1100"/>
              <a:buChar char="-"/>
            </a:pPr>
            <a:r>
              <a:rPr lang="en"/>
              <a:t>And finally we gained relevant real world experience managing a project and client relationship as statistical consultants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efdefc8530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efdefc85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conclusion we have </a:t>
            </a:r>
            <a:endParaRPr/>
          </a:p>
          <a:p>
            <a:pPr marL="457200" lvl="0" indent="-298450" algn="l" rtl="0">
              <a:spcBef>
                <a:spcPts val="0"/>
              </a:spcBef>
              <a:spcAft>
                <a:spcPts val="0"/>
              </a:spcAft>
              <a:buSzPts val="1100"/>
              <a:buChar char="-"/>
            </a:pPr>
            <a:r>
              <a:rPr lang="en"/>
              <a:t>Improved on the existing IMD viewer by creating a new visualisation tool incorporating new and existing data</a:t>
            </a:r>
            <a:endParaRPr/>
          </a:p>
          <a:p>
            <a:pPr marL="457200" lvl="0" indent="-298450" algn="l" rtl="0">
              <a:spcBef>
                <a:spcPts val="0"/>
              </a:spcBef>
              <a:spcAft>
                <a:spcPts val="0"/>
              </a:spcAft>
              <a:buSzPts val="1100"/>
              <a:buChar char="-"/>
            </a:pPr>
            <a:r>
              <a:rPr lang="en"/>
              <a:t>This allows for greater insight into the driving factors behind deprivation, ensuring it can be used by a wide audience from specialists to the general public</a:t>
            </a:r>
            <a:endParaRPr/>
          </a:p>
          <a:p>
            <a:pPr marL="457200" lvl="0" indent="-298450" algn="l" rtl="0">
              <a:spcBef>
                <a:spcPts val="0"/>
              </a:spcBef>
              <a:spcAft>
                <a:spcPts val="0"/>
              </a:spcAft>
              <a:buSzPts val="1100"/>
              <a:buChar char="-"/>
            </a:pPr>
            <a:r>
              <a:rPr lang="en"/>
              <a:t>And This will enable better allocation of resources and services to the areas and people that need it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efdefc8530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efdefc853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93d69225a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93d69225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f93d69225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f93d69225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developed by the faculty of medical and health sciences </a:t>
            </a:r>
            <a:endParaRPr/>
          </a:p>
          <a:p>
            <a:pPr marL="457200" lvl="0" indent="-298450" algn="l" rtl="0">
              <a:spcBef>
                <a:spcPts val="0"/>
              </a:spcBef>
              <a:spcAft>
                <a:spcPts val="0"/>
              </a:spcAft>
              <a:buSzPts val="1100"/>
              <a:buChar char="-"/>
            </a:pPr>
            <a:r>
              <a:rPr lang="en"/>
              <a:t>visualise the relative deprivation between different areas in new zealand </a:t>
            </a:r>
            <a:endParaRPr/>
          </a:p>
          <a:p>
            <a:pPr marL="457200" lvl="0" indent="-298450" algn="l" rtl="0">
              <a:spcBef>
                <a:spcPts val="0"/>
              </a:spcBef>
              <a:spcAft>
                <a:spcPts val="0"/>
              </a:spcAft>
              <a:buSzPts val="1100"/>
              <a:buChar char="-"/>
            </a:pPr>
            <a:r>
              <a:rPr lang="en"/>
              <a:t>Range of uses from supporting </a:t>
            </a:r>
            <a:r>
              <a:rPr lang="en">
                <a:solidFill>
                  <a:schemeClr val="dk1"/>
                </a:solidFill>
              </a:rPr>
              <a:t>community advocacy to </a:t>
            </a:r>
            <a:r>
              <a:rPr lang="en"/>
              <a:t>driving resource allocation and policy making</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f4d4e8bac1_3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f4d4e8bac1_3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developed by the faculty of medical and health sciences </a:t>
            </a:r>
            <a:endParaRPr/>
          </a:p>
          <a:p>
            <a:pPr marL="457200" lvl="0" indent="-298450" algn="l" rtl="0">
              <a:spcBef>
                <a:spcPts val="0"/>
              </a:spcBef>
              <a:spcAft>
                <a:spcPts val="0"/>
              </a:spcAft>
              <a:buSzPts val="1100"/>
              <a:buChar char="-"/>
            </a:pPr>
            <a:r>
              <a:rPr lang="en"/>
              <a:t>visualise the relative deprivation between different areas in new zealand </a:t>
            </a:r>
            <a:endParaRPr/>
          </a:p>
          <a:p>
            <a:pPr marL="457200" lvl="0" indent="-298450" algn="l" rtl="0">
              <a:spcBef>
                <a:spcPts val="0"/>
              </a:spcBef>
              <a:spcAft>
                <a:spcPts val="0"/>
              </a:spcAft>
              <a:buSzPts val="1100"/>
              <a:buChar char="-"/>
            </a:pPr>
            <a:r>
              <a:rPr lang="en"/>
              <a:t>Range of uses from supporting </a:t>
            </a:r>
            <a:r>
              <a:rPr lang="en">
                <a:solidFill>
                  <a:schemeClr val="dk1"/>
                </a:solidFill>
              </a:rPr>
              <a:t>community advocacy to </a:t>
            </a:r>
            <a:r>
              <a:rPr lang="en"/>
              <a:t>driving resource allocation and policy making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f4d4e8bac1_2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f4d4e8bac1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 poll conducted in 2014 ranked deprivation as the single biggest issue in new zealand, and that more than 60% of decile 10 population are young maori under the age of 25</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direct result of this is shown in the life expectancy of maori and non-maori - a difference of 7 years - which is really about 10 percent of a person’s lifetime. not ideal to say the least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as we all know, lot of effort has already gone towards reducing inequality in NZ </a:t>
            </a:r>
            <a:endParaRPr>
              <a:solidFill>
                <a:schemeClr val="dk1"/>
              </a:solidFill>
            </a:endParaRPr>
          </a:p>
          <a:p>
            <a:pPr marL="0" lvl="0" indent="0" algn="l" rtl="0">
              <a:spcBef>
                <a:spcPts val="0"/>
              </a:spcBef>
              <a:spcAft>
                <a:spcPts val="0"/>
              </a:spcAft>
              <a:buClr>
                <a:schemeClr val="dk1"/>
              </a:buClr>
              <a:buSzPts val="1100"/>
              <a:buFont typeface="Arial"/>
              <a:buNone/>
            </a:pPr>
            <a:br>
              <a:rPr lang="en">
                <a:solidFill>
                  <a:schemeClr val="dk1"/>
                </a:solidFill>
              </a:rPr>
            </a:br>
            <a:r>
              <a:rPr lang="en">
                <a:solidFill>
                  <a:schemeClr val="dk1"/>
                </a:solidFill>
              </a:rPr>
              <a:t>this is mainly done by addressing different kinds of deprivation across different communities.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u="sng">
                <a:solidFill>
                  <a:schemeClr val="hlink"/>
                </a:solidFill>
                <a:hlinkClick r:id="rId3"/>
              </a:rPr>
              <a:t>https://berl.co.nz/our-pro-bono/inequality-and-new-zealand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u="sng">
                <a:solidFill>
                  <a:schemeClr val="hlink"/>
                </a:solidFill>
                <a:hlinkClick r:id="rId4"/>
              </a:rPr>
              <a:t>https://library.oapen.org/bitstream/id/772ac1fe-6178-4d9c-b27e-89a02dafb66f/637854.pdf</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Ref: </a:t>
            </a:r>
            <a:r>
              <a:rPr lang="en" u="sng">
                <a:solidFill>
                  <a:srgbClr val="191919"/>
                </a:solidFill>
                <a:hlinkClick r:id="rId5">
                  <a:extLst>
                    <a:ext uri="{A12FA001-AC4F-418D-AE19-62706E023703}">
                      <ahyp:hlinkClr xmlns:ahyp="http://schemas.microsoft.com/office/drawing/2018/hyperlinkcolor" val="tx"/>
                    </a:ext>
                  </a:extLst>
                </a:hlinkClick>
              </a:rPr>
              <a:t>https://www.inequality.org.nz/understand/</a:t>
            </a:r>
            <a:endParaRPr>
              <a:solidFill>
                <a:schemeClr val="dk1"/>
              </a:solidFill>
            </a:endParaRPr>
          </a:p>
          <a:p>
            <a:pPr marL="0" lvl="0" indent="0" algn="l" rtl="0">
              <a:spcBef>
                <a:spcPts val="0"/>
              </a:spcBef>
              <a:spcAft>
                <a:spcPts val="0"/>
              </a:spcAft>
              <a:buNone/>
            </a:pPr>
            <a:r>
              <a:rPr lang="en" u="sng">
                <a:solidFill>
                  <a:schemeClr val="hlink"/>
                </a:solidFill>
                <a:hlinkClick r:id="rId6"/>
              </a:rPr>
              <a:t>https://www.stuff.co.nz/stuff-nation/126416378/our-housing-situation-is-driving-inequality-and-its-dangerous</a:t>
            </a:r>
            <a:endParaRPr/>
          </a:p>
          <a:p>
            <a:pPr marL="0" lvl="0" indent="0" algn="l" rtl="0">
              <a:spcBef>
                <a:spcPts val="0"/>
              </a:spcBef>
              <a:spcAft>
                <a:spcPts val="0"/>
              </a:spcAft>
              <a:buNone/>
            </a:pPr>
            <a:r>
              <a:rPr lang="en"/>
              <a:t>https://www.stuff.co.nz/national/politics/126512059/mori-will-take-a-century-to-catch-up-with-pkeh-for-life-expectancy-new-report-finds</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f4d4e8bac1_2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f4d4e8bac1_2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One of the most prominent tools used for understanding deprivation in NZ is the Index of Multiple Deprivation - created by researchers from our university.</a:t>
            </a:r>
            <a:endParaRPr/>
          </a:p>
          <a:p>
            <a:pPr marL="457200" lvl="0" indent="-298450" algn="l" rtl="0">
              <a:spcBef>
                <a:spcPts val="0"/>
              </a:spcBef>
              <a:spcAft>
                <a:spcPts val="0"/>
              </a:spcAft>
              <a:buSzPts val="1100"/>
              <a:buChar char="-"/>
            </a:pPr>
            <a:endParaRPr/>
          </a:p>
          <a:p>
            <a:pPr marL="457200" lvl="0" indent="-298450" algn="l" rtl="0">
              <a:spcBef>
                <a:spcPts val="0"/>
              </a:spcBef>
              <a:spcAft>
                <a:spcPts val="0"/>
              </a:spcAft>
              <a:buSzPts val="1100"/>
              <a:buChar char="-"/>
            </a:pPr>
            <a:r>
              <a:rPr lang="en"/>
              <a:t>its main use is to visualise the relative deprivation between different areas in new zealand </a:t>
            </a:r>
            <a:endParaRPr/>
          </a:p>
          <a:p>
            <a:pPr marL="457200" lvl="0" indent="-298450" algn="l" rtl="0">
              <a:spcBef>
                <a:spcPts val="0"/>
              </a:spcBef>
              <a:spcAft>
                <a:spcPts val="0"/>
              </a:spcAft>
              <a:buSzPts val="1100"/>
              <a:buChar char="-"/>
            </a:pPr>
            <a:r>
              <a:rPr lang="en">
                <a:solidFill>
                  <a:schemeClr val="dk1"/>
                </a:solidFill>
              </a:rPr>
              <a:t>visualized on the map is an overall measure of how deprived a region is, the darker an area is, the more deprived</a:t>
            </a:r>
            <a:endParaRPr/>
          </a:p>
          <a:p>
            <a:pPr marL="457200" lvl="0" indent="-298450" algn="l" rtl="0">
              <a:spcBef>
                <a:spcPts val="0"/>
              </a:spcBef>
              <a:spcAft>
                <a:spcPts val="0"/>
              </a:spcAft>
              <a:buSzPts val="1100"/>
              <a:buChar char="-"/>
            </a:pPr>
            <a:r>
              <a:rPr lang="en"/>
              <a:t>it has Range of uses from supporting </a:t>
            </a:r>
            <a:r>
              <a:rPr lang="en">
                <a:solidFill>
                  <a:schemeClr val="dk1"/>
                </a:solidFill>
              </a:rPr>
              <a:t>community advocacy to </a:t>
            </a:r>
            <a:r>
              <a:rPr lang="en"/>
              <a:t>driving resource allocation and policy making</a:t>
            </a:r>
            <a:endParaRPr/>
          </a:p>
          <a:p>
            <a:pPr marL="457200" lvl="0" indent="-298450" algn="l" rtl="0">
              <a:spcBef>
                <a:spcPts val="0"/>
              </a:spcBef>
              <a:spcAft>
                <a:spcPts val="0"/>
              </a:spcAft>
              <a:buSzPts val="1100"/>
              <a:buChar char="-"/>
            </a:pPr>
            <a:r>
              <a:rPr lang="en"/>
              <a:t>the main benefit of this tool is that instead of just a singular decile number, an area is ranked on 7 different domains of deprivation</a:t>
            </a:r>
            <a:endParaRPr/>
          </a:p>
          <a:p>
            <a:pPr marL="457200" lvl="0" indent="-298450" algn="l" rtl="0">
              <a:spcBef>
                <a:spcPts val="0"/>
              </a:spcBef>
              <a:spcAft>
                <a:spcPts val="0"/>
              </a:spcAft>
              <a:buSzPts val="1100"/>
              <a:buChar char="-"/>
            </a:pPr>
            <a:r>
              <a:rPr lang="en"/>
              <a:t>access to facilities, crime rates, quality of education, level of employment, health outcomes, housing availability, and finally level of income.</a:t>
            </a:r>
            <a:endParaRPr/>
          </a:p>
          <a:p>
            <a:pPr marL="457200" lvl="0" indent="-298450" algn="l" rtl="0">
              <a:spcBef>
                <a:spcPts val="0"/>
              </a:spcBef>
              <a:spcAft>
                <a:spcPts val="0"/>
              </a:spcAft>
              <a:buSzPts val="1100"/>
              <a:buChar char="-"/>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f8bcabcf5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f8bcabc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Though it’s more descriptive than just a singular decile number, the tool still struggles to answer some truly important questions - what’s actually </a:t>
            </a:r>
            <a:r>
              <a:rPr lang="en" b="1">
                <a:solidFill>
                  <a:schemeClr val="dk1"/>
                </a:solidFill>
              </a:rPr>
              <a:t>driving </a:t>
            </a:r>
            <a:r>
              <a:rPr lang="en">
                <a:solidFill>
                  <a:schemeClr val="dk1"/>
                </a:solidFill>
              </a:rPr>
              <a:t>the deprivation?</a:t>
            </a:r>
            <a:endParaRPr>
              <a:solidFill>
                <a:schemeClr val="dk1"/>
              </a:solidFill>
            </a:endParaRPr>
          </a:p>
          <a:p>
            <a:pPr marL="0" lvl="0" indent="0" algn="l" rtl="0">
              <a:spcBef>
                <a:spcPts val="0"/>
              </a:spcBef>
              <a:spcAft>
                <a:spcPts val="0"/>
              </a:spcAft>
              <a:buNone/>
            </a:pPr>
            <a:r>
              <a:rPr lang="en">
                <a:solidFill>
                  <a:schemeClr val="dk1"/>
                </a:solidFill>
              </a:rPr>
              <a:t>In order to answer this question currently, users have to submit a request to generate a 20-page report, and flick through the whole thing to find the one bit of information they are after. </a:t>
            </a:r>
            <a:endParaRPr>
              <a:solidFill>
                <a:schemeClr val="dk1"/>
              </a:solidFill>
            </a:endParaRPr>
          </a:p>
          <a:p>
            <a:pPr marL="0" lvl="0" indent="0" algn="l" rtl="0">
              <a:spcBef>
                <a:spcPts val="0"/>
              </a:spcBef>
              <a:spcAft>
                <a:spcPts val="0"/>
              </a:spcAft>
              <a:buNone/>
            </a:pPr>
            <a:r>
              <a:rPr lang="en">
                <a:solidFill>
                  <a:schemeClr val="dk1"/>
                </a:solidFill>
              </a:rPr>
              <a:t>this information is usually provided in a highly statistical manner, making the entire experience very much user-unfriendly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f4d4e8bac1_3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f4d4e8bac1_3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why we have been put in contact with dr daniel exeter, which is the main author behind IMD18.</a:t>
            </a:r>
            <a:endParaRPr/>
          </a:p>
          <a:p>
            <a:pPr marL="0" lvl="0" indent="0" algn="l" rtl="0">
              <a:spcBef>
                <a:spcPts val="0"/>
              </a:spcBef>
              <a:spcAft>
                <a:spcPts val="0"/>
              </a:spcAft>
              <a:buNone/>
            </a:pPr>
            <a:r>
              <a:rPr lang="en"/>
              <a:t>His client had the following concerns: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4d4e8bac1_2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4d4e8bac1_2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decision-maker high up at the DHB has been recently transferred to a new region , and they’re finding that the new population have different habits, age distributions and thus different needs.</a:t>
            </a:r>
            <a:endParaRPr/>
          </a:p>
          <a:p>
            <a:pPr marL="0" lvl="0" indent="0" algn="l" rtl="0">
              <a:spcBef>
                <a:spcPts val="0"/>
              </a:spcBef>
              <a:spcAft>
                <a:spcPts val="0"/>
              </a:spcAft>
              <a:buNone/>
            </a:pPr>
            <a:r>
              <a:rPr lang="en"/>
              <a:t>This means that though they have a lot of domain knowledge, it doesn’t directly transfer to the new population, and they’re looking towards IMD18 to assist with this transition.</a:t>
            </a:r>
            <a:endParaRPr/>
          </a:p>
          <a:p>
            <a:pPr marL="0" lvl="0" indent="0" algn="l" rtl="0">
              <a:spcBef>
                <a:spcPts val="0"/>
              </a:spcBef>
              <a:spcAft>
                <a:spcPts val="0"/>
              </a:spcAft>
              <a:buNone/>
            </a:pPr>
            <a:endParaRPr/>
          </a:p>
          <a:p>
            <a:pPr marL="0" lvl="0" indent="0" algn="l" rtl="0">
              <a:spcBef>
                <a:spcPts val="0"/>
              </a:spcBef>
              <a:spcAft>
                <a:spcPts val="0"/>
              </a:spcAft>
              <a:buNone/>
            </a:pPr>
            <a:r>
              <a:rPr lang="en"/>
              <a:t>in order to distribute the DHB’s resources and services to the people that need it the most, what’s first required is a holistic </a:t>
            </a:r>
            <a:r>
              <a:rPr lang="en">
                <a:solidFill>
                  <a:schemeClr val="dk1"/>
                </a:solidFill>
              </a:rPr>
              <a:t>understanding of deprivation in the new region.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the cause and effects that they have so accustomed to is not so valid</a:t>
            </a:r>
            <a:endParaRPr/>
          </a:p>
          <a:p>
            <a:pPr marL="0" lvl="0" indent="0" algn="l" rtl="0">
              <a:spcBef>
                <a:spcPts val="0"/>
              </a:spcBef>
              <a:spcAft>
                <a:spcPts val="0"/>
              </a:spcAft>
              <a:buNone/>
            </a:pPr>
            <a:r>
              <a:rPr lang="en"/>
              <a:t>This means that their domain knowledge is not fully transferable, and they are looking to IMD18 to get a quick and very visual understanding of the new region in order better allocate resources and services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056531" y="1188113"/>
            <a:ext cx="5031000" cy="2566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191919"/>
              </a:buClr>
              <a:buSzPts val="5200"/>
              <a:buFont typeface="Montserrat"/>
              <a:buNone/>
              <a:defRPr sz="5200">
                <a:solidFill>
                  <a:srgbClr val="191919"/>
                </a:solidFill>
                <a:latin typeface="Montserrat"/>
                <a:ea typeface="Montserrat"/>
                <a:cs typeface="Montserrat"/>
                <a:sym typeface="Montserra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056475" y="3799788"/>
            <a:ext cx="50310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Font typeface="Montserrat"/>
              <a:buNone/>
              <a:defRPr sz="18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1028425" y="-337265"/>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6010232" y="4359938"/>
            <a:ext cx="3009008" cy="1504130"/>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833870" y="1700000"/>
            <a:ext cx="3220942" cy="1610071"/>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028425" y="-608876"/>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6588728" y="2004211"/>
            <a:ext cx="4841837" cy="242031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927898" y="2004211"/>
            <a:ext cx="4841837" cy="242031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58000" y="411550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7200960" y="-337237"/>
            <a:ext cx="2610341" cy="1525361"/>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720000" y="1377150"/>
            <a:ext cx="4119300" cy="238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Montserrat"/>
              <a:buNone/>
              <a:defRPr sz="4800">
                <a:latin typeface="Montserrat"/>
                <a:ea typeface="Montserrat"/>
                <a:cs typeface="Montserrat"/>
                <a:sym typeface="Montserrat"/>
              </a:defRPr>
            </a:lvl1pPr>
            <a:lvl2pPr lvl="1" algn="ctr" rtl="0">
              <a:spcBef>
                <a:spcPts val="0"/>
              </a:spcBef>
              <a:spcAft>
                <a:spcPts val="0"/>
              </a:spcAft>
              <a:buSzPts val="3500"/>
              <a:buFont typeface="Montserrat"/>
              <a:buNone/>
              <a:defRPr>
                <a:latin typeface="Montserrat"/>
                <a:ea typeface="Montserrat"/>
                <a:cs typeface="Montserrat"/>
                <a:sym typeface="Montserrat"/>
              </a:defRPr>
            </a:lvl2pPr>
            <a:lvl3pPr lvl="2" algn="ctr" rtl="0">
              <a:spcBef>
                <a:spcPts val="0"/>
              </a:spcBef>
              <a:spcAft>
                <a:spcPts val="0"/>
              </a:spcAft>
              <a:buSzPts val="3500"/>
              <a:buFont typeface="Montserrat"/>
              <a:buNone/>
              <a:defRPr>
                <a:latin typeface="Montserrat"/>
                <a:ea typeface="Montserrat"/>
                <a:cs typeface="Montserrat"/>
                <a:sym typeface="Montserrat"/>
              </a:defRPr>
            </a:lvl3pPr>
            <a:lvl4pPr lvl="3" algn="ctr" rtl="0">
              <a:spcBef>
                <a:spcPts val="0"/>
              </a:spcBef>
              <a:spcAft>
                <a:spcPts val="0"/>
              </a:spcAft>
              <a:buSzPts val="3500"/>
              <a:buFont typeface="Montserrat"/>
              <a:buNone/>
              <a:defRPr>
                <a:latin typeface="Montserrat"/>
                <a:ea typeface="Montserrat"/>
                <a:cs typeface="Montserrat"/>
                <a:sym typeface="Montserrat"/>
              </a:defRPr>
            </a:lvl4pPr>
            <a:lvl5pPr lvl="4" algn="ctr" rtl="0">
              <a:spcBef>
                <a:spcPts val="0"/>
              </a:spcBef>
              <a:spcAft>
                <a:spcPts val="0"/>
              </a:spcAft>
              <a:buSzPts val="3500"/>
              <a:buFont typeface="Montserrat"/>
              <a:buNone/>
              <a:defRPr>
                <a:latin typeface="Montserrat"/>
                <a:ea typeface="Montserrat"/>
                <a:cs typeface="Montserrat"/>
                <a:sym typeface="Montserrat"/>
              </a:defRPr>
            </a:lvl5pPr>
            <a:lvl6pPr lvl="5" algn="ctr" rtl="0">
              <a:spcBef>
                <a:spcPts val="0"/>
              </a:spcBef>
              <a:spcAft>
                <a:spcPts val="0"/>
              </a:spcAft>
              <a:buSzPts val="3500"/>
              <a:buFont typeface="Montserrat"/>
              <a:buNone/>
              <a:defRPr>
                <a:latin typeface="Montserrat"/>
                <a:ea typeface="Montserrat"/>
                <a:cs typeface="Montserrat"/>
                <a:sym typeface="Montserrat"/>
              </a:defRPr>
            </a:lvl6pPr>
            <a:lvl7pPr lvl="6" algn="ctr" rtl="0">
              <a:spcBef>
                <a:spcPts val="0"/>
              </a:spcBef>
              <a:spcAft>
                <a:spcPts val="0"/>
              </a:spcAft>
              <a:buSzPts val="3500"/>
              <a:buFont typeface="Montserrat"/>
              <a:buNone/>
              <a:defRPr>
                <a:latin typeface="Montserrat"/>
                <a:ea typeface="Montserrat"/>
                <a:cs typeface="Montserrat"/>
                <a:sym typeface="Montserrat"/>
              </a:defRPr>
            </a:lvl7pPr>
            <a:lvl8pPr lvl="7" algn="ctr" rtl="0">
              <a:spcBef>
                <a:spcPts val="0"/>
              </a:spcBef>
              <a:spcAft>
                <a:spcPts val="0"/>
              </a:spcAft>
              <a:buSzPts val="3500"/>
              <a:buFont typeface="Montserrat"/>
              <a:buNone/>
              <a:defRPr>
                <a:latin typeface="Montserrat"/>
                <a:ea typeface="Montserrat"/>
                <a:cs typeface="Montserrat"/>
                <a:sym typeface="Montserrat"/>
              </a:defRPr>
            </a:lvl8pPr>
            <a:lvl9pPr lvl="8" algn="ctr" rtl="0">
              <a:spcBef>
                <a:spcPts val="0"/>
              </a:spcBef>
              <a:spcAft>
                <a:spcPts val="0"/>
              </a:spcAft>
              <a:buSzPts val="3500"/>
              <a:buFont typeface="Montserrat"/>
              <a:buNone/>
              <a:defRPr>
                <a:latin typeface="Montserrat"/>
                <a:ea typeface="Montserrat"/>
                <a:cs typeface="Montserrat"/>
                <a:sym typeface="Montserrat"/>
              </a:defRPr>
            </a:lvl9pPr>
          </a:lstStyle>
          <a:p>
            <a:endParaRPr/>
          </a:p>
        </p:txBody>
      </p:sp>
      <p:sp>
        <p:nvSpPr>
          <p:cNvPr id="76" name="Google Shape;76;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sp>
        <p:nvSpPr>
          <p:cNvPr id="78" name="Google Shape;78;p12"/>
          <p:cNvSpPr txBox="1">
            <a:spLocks noGrp="1"/>
          </p:cNvSpPr>
          <p:nvPr>
            <p:ph type="title" hasCustomPrompt="1"/>
          </p:nvPr>
        </p:nvSpPr>
        <p:spPr>
          <a:xfrm>
            <a:off x="1541250" y="1387300"/>
            <a:ext cx="6061500" cy="1871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Font typeface="Montserrat"/>
              <a:buNone/>
              <a:defRPr sz="11000">
                <a:solidFill>
                  <a:schemeClr val="accent1"/>
                </a:solidFill>
                <a:latin typeface="Montserrat"/>
                <a:ea typeface="Montserrat"/>
                <a:cs typeface="Montserrat"/>
                <a:sym typeface="Montserrat"/>
              </a:defRPr>
            </a:lvl1pPr>
            <a:lvl2pPr lvl="1" algn="ctr">
              <a:spcBef>
                <a:spcPts val="0"/>
              </a:spcBef>
              <a:spcAft>
                <a:spcPts val="0"/>
              </a:spcAft>
              <a:buSzPts val="9600"/>
              <a:buFont typeface="Montserrat"/>
              <a:buNone/>
              <a:defRPr sz="9600">
                <a:latin typeface="Montserrat"/>
                <a:ea typeface="Montserrat"/>
                <a:cs typeface="Montserrat"/>
                <a:sym typeface="Montserrat"/>
              </a:defRPr>
            </a:lvl2pPr>
            <a:lvl3pPr lvl="2" algn="ctr">
              <a:spcBef>
                <a:spcPts val="0"/>
              </a:spcBef>
              <a:spcAft>
                <a:spcPts val="0"/>
              </a:spcAft>
              <a:buSzPts val="9600"/>
              <a:buFont typeface="Montserrat"/>
              <a:buNone/>
              <a:defRPr sz="9600">
                <a:latin typeface="Montserrat"/>
                <a:ea typeface="Montserrat"/>
                <a:cs typeface="Montserrat"/>
                <a:sym typeface="Montserrat"/>
              </a:defRPr>
            </a:lvl3pPr>
            <a:lvl4pPr lvl="3" algn="ctr">
              <a:spcBef>
                <a:spcPts val="0"/>
              </a:spcBef>
              <a:spcAft>
                <a:spcPts val="0"/>
              </a:spcAft>
              <a:buSzPts val="9600"/>
              <a:buFont typeface="Montserrat"/>
              <a:buNone/>
              <a:defRPr sz="9600">
                <a:latin typeface="Montserrat"/>
                <a:ea typeface="Montserrat"/>
                <a:cs typeface="Montserrat"/>
                <a:sym typeface="Montserrat"/>
              </a:defRPr>
            </a:lvl4pPr>
            <a:lvl5pPr lvl="4" algn="ctr">
              <a:spcBef>
                <a:spcPts val="0"/>
              </a:spcBef>
              <a:spcAft>
                <a:spcPts val="0"/>
              </a:spcAft>
              <a:buSzPts val="9600"/>
              <a:buFont typeface="Montserrat"/>
              <a:buNone/>
              <a:defRPr sz="9600">
                <a:latin typeface="Montserrat"/>
                <a:ea typeface="Montserrat"/>
                <a:cs typeface="Montserrat"/>
                <a:sym typeface="Montserrat"/>
              </a:defRPr>
            </a:lvl5pPr>
            <a:lvl6pPr lvl="5" algn="ctr">
              <a:spcBef>
                <a:spcPts val="0"/>
              </a:spcBef>
              <a:spcAft>
                <a:spcPts val="0"/>
              </a:spcAft>
              <a:buSzPts val="9600"/>
              <a:buFont typeface="Montserrat"/>
              <a:buNone/>
              <a:defRPr sz="9600">
                <a:latin typeface="Montserrat"/>
                <a:ea typeface="Montserrat"/>
                <a:cs typeface="Montserrat"/>
                <a:sym typeface="Montserrat"/>
              </a:defRPr>
            </a:lvl6pPr>
            <a:lvl7pPr lvl="6" algn="ctr">
              <a:spcBef>
                <a:spcPts val="0"/>
              </a:spcBef>
              <a:spcAft>
                <a:spcPts val="0"/>
              </a:spcAft>
              <a:buSzPts val="9600"/>
              <a:buFont typeface="Montserrat"/>
              <a:buNone/>
              <a:defRPr sz="9600">
                <a:latin typeface="Montserrat"/>
                <a:ea typeface="Montserrat"/>
                <a:cs typeface="Montserrat"/>
                <a:sym typeface="Montserrat"/>
              </a:defRPr>
            </a:lvl7pPr>
            <a:lvl8pPr lvl="7" algn="ctr">
              <a:spcBef>
                <a:spcPts val="0"/>
              </a:spcBef>
              <a:spcAft>
                <a:spcPts val="0"/>
              </a:spcAft>
              <a:buSzPts val="9600"/>
              <a:buFont typeface="Montserrat"/>
              <a:buNone/>
              <a:defRPr sz="9600">
                <a:latin typeface="Montserrat"/>
                <a:ea typeface="Montserrat"/>
                <a:cs typeface="Montserrat"/>
                <a:sym typeface="Montserrat"/>
              </a:defRPr>
            </a:lvl8pPr>
            <a:lvl9pPr lvl="8" algn="ctr">
              <a:spcBef>
                <a:spcPts val="0"/>
              </a:spcBef>
              <a:spcAft>
                <a:spcPts val="0"/>
              </a:spcAft>
              <a:buSzPts val="9600"/>
              <a:buFont typeface="Montserrat"/>
              <a:buNone/>
              <a:defRPr sz="9600">
                <a:latin typeface="Montserrat"/>
                <a:ea typeface="Montserrat"/>
                <a:cs typeface="Montserrat"/>
                <a:sym typeface="Montserrat"/>
              </a:defRPr>
            </a:lvl9pPr>
          </a:lstStyle>
          <a:p>
            <a:r>
              <a:t>xx%</a:t>
            </a:r>
          </a:p>
        </p:txBody>
      </p:sp>
      <p:sp>
        <p:nvSpPr>
          <p:cNvPr id="79" name="Google Shape;79;p12"/>
          <p:cNvSpPr txBox="1">
            <a:spLocks noGrp="1"/>
          </p:cNvSpPr>
          <p:nvPr>
            <p:ph type="subTitle" idx="1"/>
          </p:nvPr>
        </p:nvSpPr>
        <p:spPr>
          <a:xfrm>
            <a:off x="1541250" y="3259075"/>
            <a:ext cx="60615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Montserrat"/>
              <a:buNone/>
              <a:defRPr sz="1600">
                <a:latin typeface="Montserrat"/>
                <a:ea typeface="Montserrat"/>
                <a:cs typeface="Montserrat"/>
                <a:sym typeface="Montserrat"/>
              </a:defRPr>
            </a:lvl1pPr>
            <a:lvl2pPr lvl="1" algn="ctr" rtl="0">
              <a:lnSpc>
                <a:spcPct val="100000"/>
              </a:lnSpc>
              <a:spcBef>
                <a:spcPts val="0"/>
              </a:spcBef>
              <a:spcAft>
                <a:spcPts val="0"/>
              </a:spcAft>
              <a:buSzPts val="1600"/>
              <a:buFont typeface="Montserrat"/>
              <a:buNone/>
              <a:defRPr sz="1600">
                <a:latin typeface="Montserrat"/>
                <a:ea typeface="Montserrat"/>
                <a:cs typeface="Montserrat"/>
                <a:sym typeface="Montserrat"/>
              </a:defRPr>
            </a:lvl2pPr>
            <a:lvl3pPr lvl="2" algn="ctr" rtl="0">
              <a:lnSpc>
                <a:spcPct val="100000"/>
              </a:lnSpc>
              <a:spcBef>
                <a:spcPts val="1600"/>
              </a:spcBef>
              <a:spcAft>
                <a:spcPts val="0"/>
              </a:spcAft>
              <a:buSzPts val="1600"/>
              <a:buFont typeface="Montserrat"/>
              <a:buNone/>
              <a:defRPr sz="1600">
                <a:latin typeface="Montserrat"/>
                <a:ea typeface="Montserrat"/>
                <a:cs typeface="Montserrat"/>
                <a:sym typeface="Montserrat"/>
              </a:defRPr>
            </a:lvl3pPr>
            <a:lvl4pPr lvl="3" algn="ctr" rtl="0">
              <a:lnSpc>
                <a:spcPct val="100000"/>
              </a:lnSpc>
              <a:spcBef>
                <a:spcPts val="1600"/>
              </a:spcBef>
              <a:spcAft>
                <a:spcPts val="0"/>
              </a:spcAft>
              <a:buSzPts val="1600"/>
              <a:buFont typeface="Montserrat"/>
              <a:buNone/>
              <a:defRPr sz="1600">
                <a:latin typeface="Montserrat"/>
                <a:ea typeface="Montserrat"/>
                <a:cs typeface="Montserrat"/>
                <a:sym typeface="Montserrat"/>
              </a:defRPr>
            </a:lvl4pPr>
            <a:lvl5pPr lvl="4" algn="ctr" rtl="0">
              <a:lnSpc>
                <a:spcPct val="100000"/>
              </a:lnSpc>
              <a:spcBef>
                <a:spcPts val="1600"/>
              </a:spcBef>
              <a:spcAft>
                <a:spcPts val="0"/>
              </a:spcAft>
              <a:buSzPts val="1600"/>
              <a:buFont typeface="Montserrat"/>
              <a:buNone/>
              <a:defRPr sz="1600">
                <a:latin typeface="Montserrat"/>
                <a:ea typeface="Montserrat"/>
                <a:cs typeface="Montserrat"/>
                <a:sym typeface="Montserrat"/>
              </a:defRPr>
            </a:lvl5pPr>
            <a:lvl6pPr lvl="5" algn="ctr" rtl="0">
              <a:lnSpc>
                <a:spcPct val="100000"/>
              </a:lnSpc>
              <a:spcBef>
                <a:spcPts val="1600"/>
              </a:spcBef>
              <a:spcAft>
                <a:spcPts val="0"/>
              </a:spcAft>
              <a:buSzPts val="1600"/>
              <a:buFont typeface="Montserrat"/>
              <a:buNone/>
              <a:defRPr sz="1600">
                <a:latin typeface="Montserrat"/>
                <a:ea typeface="Montserrat"/>
                <a:cs typeface="Montserrat"/>
                <a:sym typeface="Montserrat"/>
              </a:defRPr>
            </a:lvl6pPr>
            <a:lvl7pPr lvl="6" algn="ctr" rtl="0">
              <a:lnSpc>
                <a:spcPct val="100000"/>
              </a:lnSpc>
              <a:spcBef>
                <a:spcPts val="1600"/>
              </a:spcBef>
              <a:spcAft>
                <a:spcPts val="0"/>
              </a:spcAft>
              <a:buSzPts val="1600"/>
              <a:buFont typeface="Montserrat"/>
              <a:buNone/>
              <a:defRPr sz="1600">
                <a:latin typeface="Montserrat"/>
                <a:ea typeface="Montserrat"/>
                <a:cs typeface="Montserrat"/>
                <a:sym typeface="Montserrat"/>
              </a:defRPr>
            </a:lvl7pPr>
            <a:lvl8pPr lvl="7" algn="ctr" rtl="0">
              <a:lnSpc>
                <a:spcPct val="100000"/>
              </a:lnSpc>
              <a:spcBef>
                <a:spcPts val="1600"/>
              </a:spcBef>
              <a:spcAft>
                <a:spcPts val="0"/>
              </a:spcAft>
              <a:buSzPts val="1600"/>
              <a:buFont typeface="Montserrat"/>
              <a:buNone/>
              <a:defRPr sz="1600">
                <a:latin typeface="Montserrat"/>
                <a:ea typeface="Montserrat"/>
                <a:cs typeface="Montserrat"/>
                <a:sym typeface="Montserrat"/>
              </a:defRPr>
            </a:lvl8pPr>
            <a:lvl9pPr lvl="8" algn="ctr" rtl="0">
              <a:lnSpc>
                <a:spcPct val="100000"/>
              </a:lnSpc>
              <a:spcBef>
                <a:spcPts val="1600"/>
              </a:spcBef>
              <a:spcAft>
                <a:spcPts val="1600"/>
              </a:spcAft>
              <a:buSzPts val="1600"/>
              <a:buFont typeface="Montserrat"/>
              <a:buNone/>
              <a:defRPr sz="1600">
                <a:latin typeface="Montserrat"/>
                <a:ea typeface="Montserrat"/>
                <a:cs typeface="Montserrat"/>
                <a:sym typeface="Montserrat"/>
              </a:defRPr>
            </a:lvl9pPr>
          </a:lstStyle>
          <a:p>
            <a:endParaRPr/>
          </a:p>
        </p:txBody>
      </p:sp>
      <p:sp>
        <p:nvSpPr>
          <p:cNvPr id="80" name="Google Shape;80;p12"/>
          <p:cNvSpPr/>
          <p:nvPr/>
        </p:nvSpPr>
        <p:spPr>
          <a:xfrm rot="-5400000">
            <a:off x="-752655" y="1933966"/>
            <a:ext cx="2551785" cy="127557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81" name="Google Shape;81;p12"/>
          <p:cNvSpPr/>
          <p:nvPr/>
        </p:nvSpPr>
        <p:spPr>
          <a:xfrm rot="-5400000">
            <a:off x="-570387" y="2059706"/>
            <a:ext cx="2048701" cy="102409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82" name="Google Shape;82;p12"/>
          <p:cNvSpPr/>
          <p:nvPr/>
        </p:nvSpPr>
        <p:spPr>
          <a:xfrm rot="5400000" flipH="1">
            <a:off x="7344870" y="1933966"/>
            <a:ext cx="2551785" cy="127557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83" name="Google Shape;83;p12"/>
          <p:cNvSpPr/>
          <p:nvPr/>
        </p:nvSpPr>
        <p:spPr>
          <a:xfrm rot="5400000" flipH="1">
            <a:off x="7665686" y="2059706"/>
            <a:ext cx="2048701" cy="102409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84" name="Google Shape;84;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5"/>
        <p:cNvGrpSpPr/>
        <p:nvPr/>
      </p:nvGrpSpPr>
      <p:grpSpPr>
        <a:xfrm>
          <a:off x="0" y="0"/>
          <a:ext cx="0" cy="0"/>
          <a:chOff x="0" y="0"/>
          <a:chExt cx="0" cy="0"/>
        </a:xfrm>
      </p:grpSpPr>
      <p:sp>
        <p:nvSpPr>
          <p:cNvPr id="86" name="Google Shape;86;p13"/>
          <p:cNvSpPr/>
          <p:nvPr/>
        </p:nvSpPr>
        <p:spPr>
          <a:xfrm rot="5400000">
            <a:off x="7660126" y="219331"/>
            <a:ext cx="2048701" cy="102409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87" name="Google Shape;87;p13"/>
          <p:cNvSpPr/>
          <p:nvPr/>
        </p:nvSpPr>
        <p:spPr>
          <a:xfrm>
            <a:off x="-661388" y="-208158"/>
            <a:ext cx="2305570" cy="11524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88" name="Google Shape;8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Montserrat"/>
              <a:buNone/>
              <a:defRPr>
                <a:latin typeface="Montserrat"/>
                <a:ea typeface="Montserrat"/>
                <a:cs typeface="Montserrat"/>
                <a:sym typeface="Montserrat"/>
              </a:defRPr>
            </a:lvl1pPr>
            <a:lvl2pPr lvl="1" rtl="0">
              <a:spcBef>
                <a:spcPts val="0"/>
              </a:spcBef>
              <a:spcAft>
                <a:spcPts val="0"/>
              </a:spcAft>
              <a:buSzPts val="3500"/>
              <a:buFont typeface="Montserrat"/>
              <a:buNone/>
              <a:defRPr>
                <a:latin typeface="Montserrat"/>
                <a:ea typeface="Montserrat"/>
                <a:cs typeface="Montserrat"/>
                <a:sym typeface="Montserrat"/>
              </a:defRPr>
            </a:lvl2pPr>
            <a:lvl3pPr lvl="2" rtl="0">
              <a:spcBef>
                <a:spcPts val="0"/>
              </a:spcBef>
              <a:spcAft>
                <a:spcPts val="0"/>
              </a:spcAft>
              <a:buSzPts val="3500"/>
              <a:buFont typeface="Montserrat"/>
              <a:buNone/>
              <a:defRPr>
                <a:latin typeface="Montserrat"/>
                <a:ea typeface="Montserrat"/>
                <a:cs typeface="Montserrat"/>
                <a:sym typeface="Montserrat"/>
              </a:defRPr>
            </a:lvl3pPr>
            <a:lvl4pPr lvl="3" rtl="0">
              <a:spcBef>
                <a:spcPts val="0"/>
              </a:spcBef>
              <a:spcAft>
                <a:spcPts val="0"/>
              </a:spcAft>
              <a:buSzPts val="3500"/>
              <a:buFont typeface="Montserrat"/>
              <a:buNone/>
              <a:defRPr>
                <a:latin typeface="Montserrat"/>
                <a:ea typeface="Montserrat"/>
                <a:cs typeface="Montserrat"/>
                <a:sym typeface="Montserrat"/>
              </a:defRPr>
            </a:lvl4pPr>
            <a:lvl5pPr lvl="4" rtl="0">
              <a:spcBef>
                <a:spcPts val="0"/>
              </a:spcBef>
              <a:spcAft>
                <a:spcPts val="0"/>
              </a:spcAft>
              <a:buSzPts val="3500"/>
              <a:buFont typeface="Montserrat"/>
              <a:buNone/>
              <a:defRPr>
                <a:latin typeface="Montserrat"/>
                <a:ea typeface="Montserrat"/>
                <a:cs typeface="Montserrat"/>
                <a:sym typeface="Montserrat"/>
              </a:defRPr>
            </a:lvl5pPr>
            <a:lvl6pPr lvl="5" rtl="0">
              <a:spcBef>
                <a:spcPts val="0"/>
              </a:spcBef>
              <a:spcAft>
                <a:spcPts val="0"/>
              </a:spcAft>
              <a:buSzPts val="3500"/>
              <a:buFont typeface="Montserrat"/>
              <a:buNone/>
              <a:defRPr>
                <a:latin typeface="Montserrat"/>
                <a:ea typeface="Montserrat"/>
                <a:cs typeface="Montserrat"/>
                <a:sym typeface="Montserrat"/>
              </a:defRPr>
            </a:lvl6pPr>
            <a:lvl7pPr lvl="6" rtl="0">
              <a:spcBef>
                <a:spcPts val="0"/>
              </a:spcBef>
              <a:spcAft>
                <a:spcPts val="0"/>
              </a:spcAft>
              <a:buSzPts val="3500"/>
              <a:buFont typeface="Montserrat"/>
              <a:buNone/>
              <a:defRPr>
                <a:latin typeface="Montserrat"/>
                <a:ea typeface="Montserrat"/>
                <a:cs typeface="Montserrat"/>
                <a:sym typeface="Montserrat"/>
              </a:defRPr>
            </a:lvl7pPr>
            <a:lvl8pPr lvl="7" rtl="0">
              <a:spcBef>
                <a:spcPts val="0"/>
              </a:spcBef>
              <a:spcAft>
                <a:spcPts val="0"/>
              </a:spcAft>
              <a:buSzPts val="3500"/>
              <a:buFont typeface="Montserrat"/>
              <a:buNone/>
              <a:defRPr>
                <a:latin typeface="Montserrat"/>
                <a:ea typeface="Montserrat"/>
                <a:cs typeface="Montserrat"/>
                <a:sym typeface="Montserrat"/>
              </a:defRPr>
            </a:lvl8pPr>
            <a:lvl9pPr lvl="8" rtl="0">
              <a:spcBef>
                <a:spcPts val="0"/>
              </a:spcBef>
              <a:spcAft>
                <a:spcPts val="0"/>
              </a:spcAft>
              <a:buSzPts val="3500"/>
              <a:buFont typeface="Montserrat"/>
              <a:buNone/>
              <a:defRPr>
                <a:latin typeface="Montserrat"/>
                <a:ea typeface="Montserrat"/>
                <a:cs typeface="Montserrat"/>
                <a:sym typeface="Montserrat"/>
              </a:defRPr>
            </a:lvl9pPr>
          </a:lstStyle>
          <a:p>
            <a:endParaRPr/>
          </a:p>
        </p:txBody>
      </p:sp>
      <p:sp>
        <p:nvSpPr>
          <p:cNvPr id="89" name="Google Shape;89;p13"/>
          <p:cNvSpPr txBox="1">
            <a:spLocks noGrp="1"/>
          </p:cNvSpPr>
          <p:nvPr>
            <p:ph type="title" idx="2"/>
          </p:nvPr>
        </p:nvSpPr>
        <p:spPr>
          <a:xfrm>
            <a:off x="720000" y="1937650"/>
            <a:ext cx="2305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2500"/>
              <a:buFont typeface="Montserrat"/>
              <a:buNone/>
              <a:defRPr sz="2500">
                <a:latin typeface="Montserrat"/>
                <a:ea typeface="Montserrat"/>
                <a:cs typeface="Montserrat"/>
                <a:sym typeface="Montserrat"/>
              </a:defRPr>
            </a:lvl2pPr>
            <a:lvl3pPr lvl="2" algn="ctr" rtl="0">
              <a:spcBef>
                <a:spcPts val="0"/>
              </a:spcBef>
              <a:spcAft>
                <a:spcPts val="0"/>
              </a:spcAft>
              <a:buSzPts val="2500"/>
              <a:buFont typeface="Montserrat"/>
              <a:buNone/>
              <a:defRPr sz="2500">
                <a:latin typeface="Montserrat"/>
                <a:ea typeface="Montserrat"/>
                <a:cs typeface="Montserrat"/>
                <a:sym typeface="Montserrat"/>
              </a:defRPr>
            </a:lvl3pPr>
            <a:lvl4pPr lvl="3" algn="ctr" rtl="0">
              <a:spcBef>
                <a:spcPts val="0"/>
              </a:spcBef>
              <a:spcAft>
                <a:spcPts val="0"/>
              </a:spcAft>
              <a:buSzPts val="2500"/>
              <a:buFont typeface="Montserrat"/>
              <a:buNone/>
              <a:defRPr sz="2500">
                <a:latin typeface="Montserrat"/>
                <a:ea typeface="Montserrat"/>
                <a:cs typeface="Montserrat"/>
                <a:sym typeface="Montserrat"/>
              </a:defRPr>
            </a:lvl4pPr>
            <a:lvl5pPr lvl="4" algn="ctr" rtl="0">
              <a:spcBef>
                <a:spcPts val="0"/>
              </a:spcBef>
              <a:spcAft>
                <a:spcPts val="0"/>
              </a:spcAft>
              <a:buSzPts val="2500"/>
              <a:buFont typeface="Montserrat"/>
              <a:buNone/>
              <a:defRPr sz="2500">
                <a:latin typeface="Montserrat"/>
                <a:ea typeface="Montserrat"/>
                <a:cs typeface="Montserrat"/>
                <a:sym typeface="Montserrat"/>
              </a:defRPr>
            </a:lvl5pPr>
            <a:lvl6pPr lvl="5" algn="ctr" rtl="0">
              <a:spcBef>
                <a:spcPts val="0"/>
              </a:spcBef>
              <a:spcAft>
                <a:spcPts val="0"/>
              </a:spcAft>
              <a:buSzPts val="2500"/>
              <a:buFont typeface="Montserrat"/>
              <a:buNone/>
              <a:defRPr sz="2500">
                <a:latin typeface="Montserrat"/>
                <a:ea typeface="Montserrat"/>
                <a:cs typeface="Montserrat"/>
                <a:sym typeface="Montserrat"/>
              </a:defRPr>
            </a:lvl6pPr>
            <a:lvl7pPr lvl="6" algn="ctr" rtl="0">
              <a:spcBef>
                <a:spcPts val="0"/>
              </a:spcBef>
              <a:spcAft>
                <a:spcPts val="0"/>
              </a:spcAft>
              <a:buSzPts val="2500"/>
              <a:buFont typeface="Montserrat"/>
              <a:buNone/>
              <a:defRPr sz="2500">
                <a:latin typeface="Montserrat"/>
                <a:ea typeface="Montserrat"/>
                <a:cs typeface="Montserrat"/>
                <a:sym typeface="Montserrat"/>
              </a:defRPr>
            </a:lvl7pPr>
            <a:lvl8pPr lvl="7" algn="ctr" rtl="0">
              <a:spcBef>
                <a:spcPts val="0"/>
              </a:spcBef>
              <a:spcAft>
                <a:spcPts val="0"/>
              </a:spcAft>
              <a:buSzPts val="2500"/>
              <a:buFont typeface="Montserrat"/>
              <a:buNone/>
              <a:defRPr sz="2500">
                <a:latin typeface="Montserrat"/>
                <a:ea typeface="Montserrat"/>
                <a:cs typeface="Montserrat"/>
                <a:sym typeface="Montserrat"/>
              </a:defRPr>
            </a:lvl8pPr>
            <a:lvl9pPr lvl="8" algn="ctr"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90" name="Google Shape;90;p13"/>
          <p:cNvSpPr txBox="1">
            <a:spLocks noGrp="1"/>
          </p:cNvSpPr>
          <p:nvPr>
            <p:ph type="subTitle" idx="1"/>
          </p:nvPr>
        </p:nvSpPr>
        <p:spPr>
          <a:xfrm>
            <a:off x="720000" y="2358250"/>
            <a:ext cx="230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91" name="Google Shape;91;p13"/>
          <p:cNvSpPr txBox="1">
            <a:spLocks noGrp="1"/>
          </p:cNvSpPr>
          <p:nvPr>
            <p:ph type="title" idx="3"/>
          </p:nvPr>
        </p:nvSpPr>
        <p:spPr>
          <a:xfrm>
            <a:off x="3419271" y="1937650"/>
            <a:ext cx="2305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2500"/>
              <a:buFont typeface="Montserrat"/>
              <a:buNone/>
              <a:defRPr sz="2500">
                <a:latin typeface="Montserrat"/>
                <a:ea typeface="Montserrat"/>
                <a:cs typeface="Montserrat"/>
                <a:sym typeface="Montserrat"/>
              </a:defRPr>
            </a:lvl2pPr>
            <a:lvl3pPr lvl="2" algn="ctr" rtl="0">
              <a:spcBef>
                <a:spcPts val="0"/>
              </a:spcBef>
              <a:spcAft>
                <a:spcPts val="0"/>
              </a:spcAft>
              <a:buSzPts val="2500"/>
              <a:buFont typeface="Montserrat"/>
              <a:buNone/>
              <a:defRPr sz="2500">
                <a:latin typeface="Montserrat"/>
                <a:ea typeface="Montserrat"/>
                <a:cs typeface="Montserrat"/>
                <a:sym typeface="Montserrat"/>
              </a:defRPr>
            </a:lvl3pPr>
            <a:lvl4pPr lvl="3" algn="ctr" rtl="0">
              <a:spcBef>
                <a:spcPts val="0"/>
              </a:spcBef>
              <a:spcAft>
                <a:spcPts val="0"/>
              </a:spcAft>
              <a:buSzPts val="2500"/>
              <a:buFont typeface="Montserrat"/>
              <a:buNone/>
              <a:defRPr sz="2500">
                <a:latin typeface="Montserrat"/>
                <a:ea typeface="Montserrat"/>
                <a:cs typeface="Montserrat"/>
                <a:sym typeface="Montserrat"/>
              </a:defRPr>
            </a:lvl4pPr>
            <a:lvl5pPr lvl="4" algn="ctr" rtl="0">
              <a:spcBef>
                <a:spcPts val="0"/>
              </a:spcBef>
              <a:spcAft>
                <a:spcPts val="0"/>
              </a:spcAft>
              <a:buSzPts val="2500"/>
              <a:buFont typeface="Montserrat"/>
              <a:buNone/>
              <a:defRPr sz="2500">
                <a:latin typeface="Montserrat"/>
                <a:ea typeface="Montserrat"/>
                <a:cs typeface="Montserrat"/>
                <a:sym typeface="Montserrat"/>
              </a:defRPr>
            </a:lvl5pPr>
            <a:lvl6pPr lvl="5" algn="ctr" rtl="0">
              <a:spcBef>
                <a:spcPts val="0"/>
              </a:spcBef>
              <a:spcAft>
                <a:spcPts val="0"/>
              </a:spcAft>
              <a:buSzPts val="2500"/>
              <a:buFont typeface="Montserrat"/>
              <a:buNone/>
              <a:defRPr sz="2500">
                <a:latin typeface="Montserrat"/>
                <a:ea typeface="Montserrat"/>
                <a:cs typeface="Montserrat"/>
                <a:sym typeface="Montserrat"/>
              </a:defRPr>
            </a:lvl6pPr>
            <a:lvl7pPr lvl="6" algn="ctr" rtl="0">
              <a:spcBef>
                <a:spcPts val="0"/>
              </a:spcBef>
              <a:spcAft>
                <a:spcPts val="0"/>
              </a:spcAft>
              <a:buSzPts val="2500"/>
              <a:buFont typeface="Montserrat"/>
              <a:buNone/>
              <a:defRPr sz="2500">
                <a:latin typeface="Montserrat"/>
                <a:ea typeface="Montserrat"/>
                <a:cs typeface="Montserrat"/>
                <a:sym typeface="Montserrat"/>
              </a:defRPr>
            </a:lvl7pPr>
            <a:lvl8pPr lvl="7" algn="ctr" rtl="0">
              <a:spcBef>
                <a:spcPts val="0"/>
              </a:spcBef>
              <a:spcAft>
                <a:spcPts val="0"/>
              </a:spcAft>
              <a:buSzPts val="2500"/>
              <a:buFont typeface="Montserrat"/>
              <a:buNone/>
              <a:defRPr sz="2500">
                <a:latin typeface="Montserrat"/>
                <a:ea typeface="Montserrat"/>
                <a:cs typeface="Montserrat"/>
                <a:sym typeface="Montserrat"/>
              </a:defRPr>
            </a:lvl8pPr>
            <a:lvl9pPr lvl="8" algn="ctr"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92" name="Google Shape;92;p13"/>
          <p:cNvSpPr txBox="1">
            <a:spLocks noGrp="1"/>
          </p:cNvSpPr>
          <p:nvPr>
            <p:ph type="subTitle" idx="4"/>
          </p:nvPr>
        </p:nvSpPr>
        <p:spPr>
          <a:xfrm>
            <a:off x="3419271" y="2358250"/>
            <a:ext cx="230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93" name="Google Shape;93;p13"/>
          <p:cNvSpPr txBox="1">
            <a:spLocks noGrp="1"/>
          </p:cNvSpPr>
          <p:nvPr>
            <p:ph type="title" idx="5"/>
          </p:nvPr>
        </p:nvSpPr>
        <p:spPr>
          <a:xfrm>
            <a:off x="720000" y="3639300"/>
            <a:ext cx="2305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2500"/>
              <a:buFont typeface="Montserrat"/>
              <a:buNone/>
              <a:defRPr sz="2500">
                <a:latin typeface="Montserrat"/>
                <a:ea typeface="Montserrat"/>
                <a:cs typeface="Montserrat"/>
                <a:sym typeface="Montserrat"/>
              </a:defRPr>
            </a:lvl2pPr>
            <a:lvl3pPr lvl="2" algn="ctr" rtl="0">
              <a:spcBef>
                <a:spcPts val="0"/>
              </a:spcBef>
              <a:spcAft>
                <a:spcPts val="0"/>
              </a:spcAft>
              <a:buSzPts val="2500"/>
              <a:buFont typeface="Montserrat"/>
              <a:buNone/>
              <a:defRPr sz="2500">
                <a:latin typeface="Montserrat"/>
                <a:ea typeface="Montserrat"/>
                <a:cs typeface="Montserrat"/>
                <a:sym typeface="Montserrat"/>
              </a:defRPr>
            </a:lvl3pPr>
            <a:lvl4pPr lvl="3" algn="ctr" rtl="0">
              <a:spcBef>
                <a:spcPts val="0"/>
              </a:spcBef>
              <a:spcAft>
                <a:spcPts val="0"/>
              </a:spcAft>
              <a:buSzPts val="2500"/>
              <a:buFont typeface="Montserrat"/>
              <a:buNone/>
              <a:defRPr sz="2500">
                <a:latin typeface="Montserrat"/>
                <a:ea typeface="Montserrat"/>
                <a:cs typeface="Montserrat"/>
                <a:sym typeface="Montserrat"/>
              </a:defRPr>
            </a:lvl4pPr>
            <a:lvl5pPr lvl="4" algn="ctr" rtl="0">
              <a:spcBef>
                <a:spcPts val="0"/>
              </a:spcBef>
              <a:spcAft>
                <a:spcPts val="0"/>
              </a:spcAft>
              <a:buSzPts val="2500"/>
              <a:buFont typeface="Montserrat"/>
              <a:buNone/>
              <a:defRPr sz="2500">
                <a:latin typeface="Montserrat"/>
                <a:ea typeface="Montserrat"/>
                <a:cs typeface="Montserrat"/>
                <a:sym typeface="Montserrat"/>
              </a:defRPr>
            </a:lvl5pPr>
            <a:lvl6pPr lvl="5" algn="ctr" rtl="0">
              <a:spcBef>
                <a:spcPts val="0"/>
              </a:spcBef>
              <a:spcAft>
                <a:spcPts val="0"/>
              </a:spcAft>
              <a:buSzPts val="2500"/>
              <a:buFont typeface="Montserrat"/>
              <a:buNone/>
              <a:defRPr sz="2500">
                <a:latin typeface="Montserrat"/>
                <a:ea typeface="Montserrat"/>
                <a:cs typeface="Montserrat"/>
                <a:sym typeface="Montserrat"/>
              </a:defRPr>
            </a:lvl6pPr>
            <a:lvl7pPr lvl="6" algn="ctr" rtl="0">
              <a:spcBef>
                <a:spcPts val="0"/>
              </a:spcBef>
              <a:spcAft>
                <a:spcPts val="0"/>
              </a:spcAft>
              <a:buSzPts val="2500"/>
              <a:buFont typeface="Montserrat"/>
              <a:buNone/>
              <a:defRPr sz="2500">
                <a:latin typeface="Montserrat"/>
                <a:ea typeface="Montserrat"/>
                <a:cs typeface="Montserrat"/>
                <a:sym typeface="Montserrat"/>
              </a:defRPr>
            </a:lvl7pPr>
            <a:lvl8pPr lvl="7" algn="ctr" rtl="0">
              <a:spcBef>
                <a:spcPts val="0"/>
              </a:spcBef>
              <a:spcAft>
                <a:spcPts val="0"/>
              </a:spcAft>
              <a:buSzPts val="2500"/>
              <a:buFont typeface="Montserrat"/>
              <a:buNone/>
              <a:defRPr sz="2500">
                <a:latin typeface="Montserrat"/>
                <a:ea typeface="Montserrat"/>
                <a:cs typeface="Montserrat"/>
                <a:sym typeface="Montserrat"/>
              </a:defRPr>
            </a:lvl8pPr>
            <a:lvl9pPr lvl="8" algn="ctr"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94" name="Google Shape;94;p13"/>
          <p:cNvSpPr txBox="1">
            <a:spLocks noGrp="1"/>
          </p:cNvSpPr>
          <p:nvPr>
            <p:ph type="subTitle" idx="6"/>
          </p:nvPr>
        </p:nvSpPr>
        <p:spPr>
          <a:xfrm>
            <a:off x="720000" y="4059900"/>
            <a:ext cx="230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95" name="Google Shape;95;p13"/>
          <p:cNvSpPr txBox="1">
            <a:spLocks noGrp="1"/>
          </p:cNvSpPr>
          <p:nvPr>
            <p:ph type="title" idx="7"/>
          </p:nvPr>
        </p:nvSpPr>
        <p:spPr>
          <a:xfrm>
            <a:off x="3419271" y="3639300"/>
            <a:ext cx="2305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2500"/>
              <a:buFont typeface="Montserrat"/>
              <a:buNone/>
              <a:defRPr sz="2500">
                <a:latin typeface="Montserrat"/>
                <a:ea typeface="Montserrat"/>
                <a:cs typeface="Montserrat"/>
                <a:sym typeface="Montserrat"/>
              </a:defRPr>
            </a:lvl2pPr>
            <a:lvl3pPr lvl="2" algn="ctr" rtl="0">
              <a:spcBef>
                <a:spcPts val="0"/>
              </a:spcBef>
              <a:spcAft>
                <a:spcPts val="0"/>
              </a:spcAft>
              <a:buSzPts val="2500"/>
              <a:buFont typeface="Montserrat"/>
              <a:buNone/>
              <a:defRPr sz="2500">
                <a:latin typeface="Montserrat"/>
                <a:ea typeface="Montserrat"/>
                <a:cs typeface="Montserrat"/>
                <a:sym typeface="Montserrat"/>
              </a:defRPr>
            </a:lvl3pPr>
            <a:lvl4pPr lvl="3" algn="ctr" rtl="0">
              <a:spcBef>
                <a:spcPts val="0"/>
              </a:spcBef>
              <a:spcAft>
                <a:spcPts val="0"/>
              </a:spcAft>
              <a:buSzPts val="2500"/>
              <a:buFont typeface="Montserrat"/>
              <a:buNone/>
              <a:defRPr sz="2500">
                <a:latin typeface="Montserrat"/>
                <a:ea typeface="Montserrat"/>
                <a:cs typeface="Montserrat"/>
                <a:sym typeface="Montserrat"/>
              </a:defRPr>
            </a:lvl4pPr>
            <a:lvl5pPr lvl="4" algn="ctr" rtl="0">
              <a:spcBef>
                <a:spcPts val="0"/>
              </a:spcBef>
              <a:spcAft>
                <a:spcPts val="0"/>
              </a:spcAft>
              <a:buSzPts val="2500"/>
              <a:buFont typeface="Montserrat"/>
              <a:buNone/>
              <a:defRPr sz="2500">
                <a:latin typeface="Montserrat"/>
                <a:ea typeface="Montserrat"/>
                <a:cs typeface="Montserrat"/>
                <a:sym typeface="Montserrat"/>
              </a:defRPr>
            </a:lvl5pPr>
            <a:lvl6pPr lvl="5" algn="ctr" rtl="0">
              <a:spcBef>
                <a:spcPts val="0"/>
              </a:spcBef>
              <a:spcAft>
                <a:spcPts val="0"/>
              </a:spcAft>
              <a:buSzPts val="2500"/>
              <a:buFont typeface="Montserrat"/>
              <a:buNone/>
              <a:defRPr sz="2500">
                <a:latin typeface="Montserrat"/>
                <a:ea typeface="Montserrat"/>
                <a:cs typeface="Montserrat"/>
                <a:sym typeface="Montserrat"/>
              </a:defRPr>
            </a:lvl6pPr>
            <a:lvl7pPr lvl="6" algn="ctr" rtl="0">
              <a:spcBef>
                <a:spcPts val="0"/>
              </a:spcBef>
              <a:spcAft>
                <a:spcPts val="0"/>
              </a:spcAft>
              <a:buSzPts val="2500"/>
              <a:buFont typeface="Montserrat"/>
              <a:buNone/>
              <a:defRPr sz="2500">
                <a:latin typeface="Montserrat"/>
                <a:ea typeface="Montserrat"/>
                <a:cs typeface="Montserrat"/>
                <a:sym typeface="Montserrat"/>
              </a:defRPr>
            </a:lvl7pPr>
            <a:lvl8pPr lvl="7" algn="ctr" rtl="0">
              <a:spcBef>
                <a:spcPts val="0"/>
              </a:spcBef>
              <a:spcAft>
                <a:spcPts val="0"/>
              </a:spcAft>
              <a:buSzPts val="2500"/>
              <a:buFont typeface="Montserrat"/>
              <a:buNone/>
              <a:defRPr sz="2500">
                <a:latin typeface="Montserrat"/>
                <a:ea typeface="Montserrat"/>
                <a:cs typeface="Montserrat"/>
                <a:sym typeface="Montserrat"/>
              </a:defRPr>
            </a:lvl8pPr>
            <a:lvl9pPr lvl="8" algn="ctr"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96" name="Google Shape;96;p13"/>
          <p:cNvSpPr txBox="1">
            <a:spLocks noGrp="1"/>
          </p:cNvSpPr>
          <p:nvPr>
            <p:ph type="subTitle" idx="8"/>
          </p:nvPr>
        </p:nvSpPr>
        <p:spPr>
          <a:xfrm>
            <a:off x="3419271" y="4059900"/>
            <a:ext cx="230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97" name="Google Shape;97;p13"/>
          <p:cNvSpPr txBox="1">
            <a:spLocks noGrp="1"/>
          </p:cNvSpPr>
          <p:nvPr>
            <p:ph type="title" idx="9"/>
          </p:nvPr>
        </p:nvSpPr>
        <p:spPr>
          <a:xfrm>
            <a:off x="6118549" y="1937650"/>
            <a:ext cx="2305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2500"/>
              <a:buFont typeface="Montserrat"/>
              <a:buNone/>
              <a:defRPr sz="2500">
                <a:latin typeface="Montserrat"/>
                <a:ea typeface="Montserrat"/>
                <a:cs typeface="Montserrat"/>
                <a:sym typeface="Montserrat"/>
              </a:defRPr>
            </a:lvl2pPr>
            <a:lvl3pPr lvl="2" algn="ctr" rtl="0">
              <a:spcBef>
                <a:spcPts val="0"/>
              </a:spcBef>
              <a:spcAft>
                <a:spcPts val="0"/>
              </a:spcAft>
              <a:buSzPts val="2500"/>
              <a:buFont typeface="Montserrat"/>
              <a:buNone/>
              <a:defRPr sz="2500">
                <a:latin typeface="Montserrat"/>
                <a:ea typeface="Montserrat"/>
                <a:cs typeface="Montserrat"/>
                <a:sym typeface="Montserrat"/>
              </a:defRPr>
            </a:lvl3pPr>
            <a:lvl4pPr lvl="3" algn="ctr" rtl="0">
              <a:spcBef>
                <a:spcPts val="0"/>
              </a:spcBef>
              <a:spcAft>
                <a:spcPts val="0"/>
              </a:spcAft>
              <a:buSzPts val="2500"/>
              <a:buFont typeface="Montserrat"/>
              <a:buNone/>
              <a:defRPr sz="2500">
                <a:latin typeface="Montserrat"/>
                <a:ea typeface="Montserrat"/>
                <a:cs typeface="Montserrat"/>
                <a:sym typeface="Montserrat"/>
              </a:defRPr>
            </a:lvl4pPr>
            <a:lvl5pPr lvl="4" algn="ctr" rtl="0">
              <a:spcBef>
                <a:spcPts val="0"/>
              </a:spcBef>
              <a:spcAft>
                <a:spcPts val="0"/>
              </a:spcAft>
              <a:buSzPts val="2500"/>
              <a:buFont typeface="Montserrat"/>
              <a:buNone/>
              <a:defRPr sz="2500">
                <a:latin typeface="Montserrat"/>
                <a:ea typeface="Montserrat"/>
                <a:cs typeface="Montserrat"/>
                <a:sym typeface="Montserrat"/>
              </a:defRPr>
            </a:lvl5pPr>
            <a:lvl6pPr lvl="5" algn="ctr" rtl="0">
              <a:spcBef>
                <a:spcPts val="0"/>
              </a:spcBef>
              <a:spcAft>
                <a:spcPts val="0"/>
              </a:spcAft>
              <a:buSzPts val="2500"/>
              <a:buFont typeface="Montserrat"/>
              <a:buNone/>
              <a:defRPr sz="2500">
                <a:latin typeface="Montserrat"/>
                <a:ea typeface="Montserrat"/>
                <a:cs typeface="Montserrat"/>
                <a:sym typeface="Montserrat"/>
              </a:defRPr>
            </a:lvl6pPr>
            <a:lvl7pPr lvl="6" algn="ctr" rtl="0">
              <a:spcBef>
                <a:spcPts val="0"/>
              </a:spcBef>
              <a:spcAft>
                <a:spcPts val="0"/>
              </a:spcAft>
              <a:buSzPts val="2500"/>
              <a:buFont typeface="Montserrat"/>
              <a:buNone/>
              <a:defRPr sz="2500">
                <a:latin typeface="Montserrat"/>
                <a:ea typeface="Montserrat"/>
                <a:cs typeface="Montserrat"/>
                <a:sym typeface="Montserrat"/>
              </a:defRPr>
            </a:lvl7pPr>
            <a:lvl8pPr lvl="7" algn="ctr" rtl="0">
              <a:spcBef>
                <a:spcPts val="0"/>
              </a:spcBef>
              <a:spcAft>
                <a:spcPts val="0"/>
              </a:spcAft>
              <a:buSzPts val="2500"/>
              <a:buFont typeface="Montserrat"/>
              <a:buNone/>
              <a:defRPr sz="2500">
                <a:latin typeface="Montserrat"/>
                <a:ea typeface="Montserrat"/>
                <a:cs typeface="Montserrat"/>
                <a:sym typeface="Montserrat"/>
              </a:defRPr>
            </a:lvl8pPr>
            <a:lvl9pPr lvl="8" algn="ctr"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98" name="Google Shape;98;p13"/>
          <p:cNvSpPr txBox="1">
            <a:spLocks noGrp="1"/>
          </p:cNvSpPr>
          <p:nvPr>
            <p:ph type="subTitle" idx="13"/>
          </p:nvPr>
        </p:nvSpPr>
        <p:spPr>
          <a:xfrm>
            <a:off x="6118549" y="2358250"/>
            <a:ext cx="230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99" name="Google Shape;99;p13"/>
          <p:cNvSpPr txBox="1">
            <a:spLocks noGrp="1"/>
          </p:cNvSpPr>
          <p:nvPr>
            <p:ph type="title" idx="14"/>
          </p:nvPr>
        </p:nvSpPr>
        <p:spPr>
          <a:xfrm>
            <a:off x="6118550" y="3639300"/>
            <a:ext cx="2305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2500"/>
              <a:buFont typeface="Montserrat"/>
              <a:buNone/>
              <a:defRPr sz="2500">
                <a:latin typeface="Montserrat"/>
                <a:ea typeface="Montserrat"/>
                <a:cs typeface="Montserrat"/>
                <a:sym typeface="Montserrat"/>
              </a:defRPr>
            </a:lvl2pPr>
            <a:lvl3pPr lvl="2" algn="ctr" rtl="0">
              <a:spcBef>
                <a:spcPts val="0"/>
              </a:spcBef>
              <a:spcAft>
                <a:spcPts val="0"/>
              </a:spcAft>
              <a:buSzPts val="2500"/>
              <a:buFont typeface="Montserrat"/>
              <a:buNone/>
              <a:defRPr sz="2500">
                <a:latin typeface="Montserrat"/>
                <a:ea typeface="Montserrat"/>
                <a:cs typeface="Montserrat"/>
                <a:sym typeface="Montserrat"/>
              </a:defRPr>
            </a:lvl3pPr>
            <a:lvl4pPr lvl="3" algn="ctr" rtl="0">
              <a:spcBef>
                <a:spcPts val="0"/>
              </a:spcBef>
              <a:spcAft>
                <a:spcPts val="0"/>
              </a:spcAft>
              <a:buSzPts val="2500"/>
              <a:buFont typeface="Montserrat"/>
              <a:buNone/>
              <a:defRPr sz="2500">
                <a:latin typeface="Montserrat"/>
                <a:ea typeface="Montserrat"/>
                <a:cs typeface="Montserrat"/>
                <a:sym typeface="Montserrat"/>
              </a:defRPr>
            </a:lvl4pPr>
            <a:lvl5pPr lvl="4" algn="ctr" rtl="0">
              <a:spcBef>
                <a:spcPts val="0"/>
              </a:spcBef>
              <a:spcAft>
                <a:spcPts val="0"/>
              </a:spcAft>
              <a:buSzPts val="2500"/>
              <a:buFont typeface="Montserrat"/>
              <a:buNone/>
              <a:defRPr sz="2500">
                <a:latin typeface="Montserrat"/>
                <a:ea typeface="Montserrat"/>
                <a:cs typeface="Montserrat"/>
                <a:sym typeface="Montserrat"/>
              </a:defRPr>
            </a:lvl5pPr>
            <a:lvl6pPr lvl="5" algn="ctr" rtl="0">
              <a:spcBef>
                <a:spcPts val="0"/>
              </a:spcBef>
              <a:spcAft>
                <a:spcPts val="0"/>
              </a:spcAft>
              <a:buSzPts val="2500"/>
              <a:buFont typeface="Montserrat"/>
              <a:buNone/>
              <a:defRPr sz="2500">
                <a:latin typeface="Montserrat"/>
                <a:ea typeface="Montserrat"/>
                <a:cs typeface="Montserrat"/>
                <a:sym typeface="Montserrat"/>
              </a:defRPr>
            </a:lvl6pPr>
            <a:lvl7pPr lvl="6" algn="ctr" rtl="0">
              <a:spcBef>
                <a:spcPts val="0"/>
              </a:spcBef>
              <a:spcAft>
                <a:spcPts val="0"/>
              </a:spcAft>
              <a:buSzPts val="2500"/>
              <a:buFont typeface="Montserrat"/>
              <a:buNone/>
              <a:defRPr sz="2500">
                <a:latin typeface="Montserrat"/>
                <a:ea typeface="Montserrat"/>
                <a:cs typeface="Montserrat"/>
                <a:sym typeface="Montserrat"/>
              </a:defRPr>
            </a:lvl7pPr>
            <a:lvl8pPr lvl="7" algn="ctr" rtl="0">
              <a:spcBef>
                <a:spcPts val="0"/>
              </a:spcBef>
              <a:spcAft>
                <a:spcPts val="0"/>
              </a:spcAft>
              <a:buSzPts val="2500"/>
              <a:buFont typeface="Montserrat"/>
              <a:buNone/>
              <a:defRPr sz="2500">
                <a:latin typeface="Montserrat"/>
                <a:ea typeface="Montserrat"/>
                <a:cs typeface="Montserrat"/>
                <a:sym typeface="Montserrat"/>
              </a:defRPr>
            </a:lvl8pPr>
            <a:lvl9pPr lvl="8" algn="ctr"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100" name="Google Shape;100;p13"/>
          <p:cNvSpPr txBox="1">
            <a:spLocks noGrp="1"/>
          </p:cNvSpPr>
          <p:nvPr>
            <p:ph type="subTitle" idx="15"/>
          </p:nvPr>
        </p:nvSpPr>
        <p:spPr>
          <a:xfrm>
            <a:off x="6118549" y="4059900"/>
            <a:ext cx="230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101" name="Google Shape;101;p13"/>
          <p:cNvSpPr txBox="1">
            <a:spLocks noGrp="1"/>
          </p:cNvSpPr>
          <p:nvPr>
            <p:ph type="title" idx="16" hasCustomPrompt="1"/>
          </p:nvPr>
        </p:nvSpPr>
        <p:spPr>
          <a:xfrm>
            <a:off x="1437900" y="1364950"/>
            <a:ext cx="86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Font typeface="Montserrat"/>
              <a:buNone/>
              <a:defRPr sz="2600">
                <a:solidFill>
                  <a:srgbClr val="101122"/>
                </a:solidFill>
                <a:latin typeface="Montserrat"/>
                <a:ea typeface="Montserrat"/>
                <a:cs typeface="Montserrat"/>
                <a:sym typeface="Montserrat"/>
              </a:defRPr>
            </a:lvl1pPr>
            <a:lvl2pPr lvl="1" algn="ctr" rtl="0">
              <a:spcBef>
                <a:spcPts val="0"/>
              </a:spcBef>
              <a:spcAft>
                <a:spcPts val="0"/>
              </a:spcAft>
              <a:buSzPts val="2600"/>
              <a:buFont typeface="Montserrat"/>
              <a:buNone/>
              <a:defRPr sz="2600">
                <a:latin typeface="Montserrat"/>
                <a:ea typeface="Montserrat"/>
                <a:cs typeface="Montserrat"/>
                <a:sym typeface="Montserrat"/>
              </a:defRPr>
            </a:lvl2pPr>
            <a:lvl3pPr lvl="2" algn="ctr" rtl="0">
              <a:spcBef>
                <a:spcPts val="0"/>
              </a:spcBef>
              <a:spcAft>
                <a:spcPts val="0"/>
              </a:spcAft>
              <a:buSzPts val="2600"/>
              <a:buFont typeface="Montserrat"/>
              <a:buNone/>
              <a:defRPr sz="2600">
                <a:latin typeface="Montserrat"/>
                <a:ea typeface="Montserrat"/>
                <a:cs typeface="Montserrat"/>
                <a:sym typeface="Montserrat"/>
              </a:defRPr>
            </a:lvl3pPr>
            <a:lvl4pPr lvl="3" algn="ctr" rtl="0">
              <a:spcBef>
                <a:spcPts val="0"/>
              </a:spcBef>
              <a:spcAft>
                <a:spcPts val="0"/>
              </a:spcAft>
              <a:buSzPts val="2600"/>
              <a:buFont typeface="Montserrat"/>
              <a:buNone/>
              <a:defRPr sz="2600">
                <a:latin typeface="Montserrat"/>
                <a:ea typeface="Montserrat"/>
                <a:cs typeface="Montserrat"/>
                <a:sym typeface="Montserrat"/>
              </a:defRPr>
            </a:lvl4pPr>
            <a:lvl5pPr lvl="4" algn="ctr" rtl="0">
              <a:spcBef>
                <a:spcPts val="0"/>
              </a:spcBef>
              <a:spcAft>
                <a:spcPts val="0"/>
              </a:spcAft>
              <a:buSzPts val="2600"/>
              <a:buFont typeface="Montserrat"/>
              <a:buNone/>
              <a:defRPr sz="2600">
                <a:latin typeface="Montserrat"/>
                <a:ea typeface="Montserrat"/>
                <a:cs typeface="Montserrat"/>
                <a:sym typeface="Montserrat"/>
              </a:defRPr>
            </a:lvl5pPr>
            <a:lvl6pPr lvl="5" algn="ctr" rtl="0">
              <a:spcBef>
                <a:spcPts val="0"/>
              </a:spcBef>
              <a:spcAft>
                <a:spcPts val="0"/>
              </a:spcAft>
              <a:buSzPts val="2600"/>
              <a:buFont typeface="Montserrat"/>
              <a:buNone/>
              <a:defRPr sz="2600">
                <a:latin typeface="Montserrat"/>
                <a:ea typeface="Montserrat"/>
                <a:cs typeface="Montserrat"/>
                <a:sym typeface="Montserrat"/>
              </a:defRPr>
            </a:lvl6pPr>
            <a:lvl7pPr lvl="6" algn="ctr" rtl="0">
              <a:spcBef>
                <a:spcPts val="0"/>
              </a:spcBef>
              <a:spcAft>
                <a:spcPts val="0"/>
              </a:spcAft>
              <a:buSzPts val="2600"/>
              <a:buFont typeface="Montserrat"/>
              <a:buNone/>
              <a:defRPr sz="2600">
                <a:latin typeface="Montserrat"/>
                <a:ea typeface="Montserrat"/>
                <a:cs typeface="Montserrat"/>
                <a:sym typeface="Montserrat"/>
              </a:defRPr>
            </a:lvl7pPr>
            <a:lvl8pPr lvl="7" algn="ctr" rtl="0">
              <a:spcBef>
                <a:spcPts val="0"/>
              </a:spcBef>
              <a:spcAft>
                <a:spcPts val="0"/>
              </a:spcAft>
              <a:buSzPts val="2600"/>
              <a:buFont typeface="Montserrat"/>
              <a:buNone/>
              <a:defRPr sz="2600">
                <a:latin typeface="Montserrat"/>
                <a:ea typeface="Montserrat"/>
                <a:cs typeface="Montserrat"/>
                <a:sym typeface="Montserrat"/>
              </a:defRPr>
            </a:lvl8pPr>
            <a:lvl9pPr lvl="8" algn="ctr" rtl="0">
              <a:spcBef>
                <a:spcPts val="0"/>
              </a:spcBef>
              <a:spcAft>
                <a:spcPts val="0"/>
              </a:spcAft>
              <a:buSzPts val="2600"/>
              <a:buFont typeface="Montserrat"/>
              <a:buNone/>
              <a:defRPr sz="2600">
                <a:latin typeface="Montserrat"/>
                <a:ea typeface="Montserrat"/>
                <a:cs typeface="Montserrat"/>
                <a:sym typeface="Montserrat"/>
              </a:defRPr>
            </a:lvl9pPr>
          </a:lstStyle>
          <a:p>
            <a:r>
              <a:t>xx%</a:t>
            </a:r>
          </a:p>
        </p:txBody>
      </p:sp>
      <p:sp>
        <p:nvSpPr>
          <p:cNvPr id="102" name="Google Shape;102;p13"/>
          <p:cNvSpPr txBox="1">
            <a:spLocks noGrp="1"/>
          </p:cNvSpPr>
          <p:nvPr>
            <p:ph type="title" idx="17" hasCustomPrompt="1"/>
          </p:nvPr>
        </p:nvSpPr>
        <p:spPr>
          <a:xfrm>
            <a:off x="4137150" y="1364950"/>
            <a:ext cx="86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Font typeface="Montserrat"/>
              <a:buNone/>
              <a:defRPr sz="2600">
                <a:solidFill>
                  <a:srgbClr val="101122"/>
                </a:solidFill>
                <a:latin typeface="Montserrat"/>
                <a:ea typeface="Montserrat"/>
                <a:cs typeface="Montserrat"/>
                <a:sym typeface="Montserrat"/>
              </a:defRPr>
            </a:lvl1pPr>
            <a:lvl2pPr lvl="1" algn="ctr" rtl="0">
              <a:spcBef>
                <a:spcPts val="0"/>
              </a:spcBef>
              <a:spcAft>
                <a:spcPts val="0"/>
              </a:spcAft>
              <a:buSzPts val="2600"/>
              <a:buFont typeface="Montserrat"/>
              <a:buNone/>
              <a:defRPr sz="2600">
                <a:latin typeface="Montserrat"/>
                <a:ea typeface="Montserrat"/>
                <a:cs typeface="Montserrat"/>
                <a:sym typeface="Montserrat"/>
              </a:defRPr>
            </a:lvl2pPr>
            <a:lvl3pPr lvl="2" algn="ctr" rtl="0">
              <a:spcBef>
                <a:spcPts val="0"/>
              </a:spcBef>
              <a:spcAft>
                <a:spcPts val="0"/>
              </a:spcAft>
              <a:buSzPts val="2600"/>
              <a:buFont typeface="Montserrat"/>
              <a:buNone/>
              <a:defRPr sz="2600">
                <a:latin typeface="Montserrat"/>
                <a:ea typeface="Montserrat"/>
                <a:cs typeface="Montserrat"/>
                <a:sym typeface="Montserrat"/>
              </a:defRPr>
            </a:lvl3pPr>
            <a:lvl4pPr lvl="3" algn="ctr" rtl="0">
              <a:spcBef>
                <a:spcPts val="0"/>
              </a:spcBef>
              <a:spcAft>
                <a:spcPts val="0"/>
              </a:spcAft>
              <a:buSzPts val="2600"/>
              <a:buFont typeface="Montserrat"/>
              <a:buNone/>
              <a:defRPr sz="2600">
                <a:latin typeface="Montserrat"/>
                <a:ea typeface="Montserrat"/>
                <a:cs typeface="Montserrat"/>
                <a:sym typeface="Montserrat"/>
              </a:defRPr>
            </a:lvl4pPr>
            <a:lvl5pPr lvl="4" algn="ctr" rtl="0">
              <a:spcBef>
                <a:spcPts val="0"/>
              </a:spcBef>
              <a:spcAft>
                <a:spcPts val="0"/>
              </a:spcAft>
              <a:buSzPts val="2600"/>
              <a:buFont typeface="Montserrat"/>
              <a:buNone/>
              <a:defRPr sz="2600">
                <a:latin typeface="Montserrat"/>
                <a:ea typeface="Montserrat"/>
                <a:cs typeface="Montserrat"/>
                <a:sym typeface="Montserrat"/>
              </a:defRPr>
            </a:lvl5pPr>
            <a:lvl6pPr lvl="5" algn="ctr" rtl="0">
              <a:spcBef>
                <a:spcPts val="0"/>
              </a:spcBef>
              <a:spcAft>
                <a:spcPts val="0"/>
              </a:spcAft>
              <a:buSzPts val="2600"/>
              <a:buFont typeface="Montserrat"/>
              <a:buNone/>
              <a:defRPr sz="2600">
                <a:latin typeface="Montserrat"/>
                <a:ea typeface="Montserrat"/>
                <a:cs typeface="Montserrat"/>
                <a:sym typeface="Montserrat"/>
              </a:defRPr>
            </a:lvl6pPr>
            <a:lvl7pPr lvl="6" algn="ctr" rtl="0">
              <a:spcBef>
                <a:spcPts val="0"/>
              </a:spcBef>
              <a:spcAft>
                <a:spcPts val="0"/>
              </a:spcAft>
              <a:buSzPts val="2600"/>
              <a:buFont typeface="Montserrat"/>
              <a:buNone/>
              <a:defRPr sz="2600">
                <a:latin typeface="Montserrat"/>
                <a:ea typeface="Montserrat"/>
                <a:cs typeface="Montserrat"/>
                <a:sym typeface="Montserrat"/>
              </a:defRPr>
            </a:lvl7pPr>
            <a:lvl8pPr lvl="7" algn="ctr" rtl="0">
              <a:spcBef>
                <a:spcPts val="0"/>
              </a:spcBef>
              <a:spcAft>
                <a:spcPts val="0"/>
              </a:spcAft>
              <a:buSzPts val="2600"/>
              <a:buFont typeface="Montserrat"/>
              <a:buNone/>
              <a:defRPr sz="2600">
                <a:latin typeface="Montserrat"/>
                <a:ea typeface="Montserrat"/>
                <a:cs typeface="Montserrat"/>
                <a:sym typeface="Montserrat"/>
              </a:defRPr>
            </a:lvl8pPr>
            <a:lvl9pPr lvl="8" algn="ctr" rtl="0">
              <a:spcBef>
                <a:spcPts val="0"/>
              </a:spcBef>
              <a:spcAft>
                <a:spcPts val="0"/>
              </a:spcAft>
              <a:buSzPts val="2600"/>
              <a:buFont typeface="Montserrat"/>
              <a:buNone/>
              <a:defRPr sz="2600">
                <a:latin typeface="Montserrat"/>
                <a:ea typeface="Montserrat"/>
                <a:cs typeface="Montserrat"/>
                <a:sym typeface="Montserrat"/>
              </a:defRPr>
            </a:lvl9pPr>
          </a:lstStyle>
          <a:p>
            <a:r>
              <a:t>xx%</a:t>
            </a:r>
          </a:p>
        </p:txBody>
      </p:sp>
      <p:sp>
        <p:nvSpPr>
          <p:cNvPr id="103" name="Google Shape;103;p13"/>
          <p:cNvSpPr txBox="1">
            <a:spLocks noGrp="1"/>
          </p:cNvSpPr>
          <p:nvPr>
            <p:ph type="title" idx="18" hasCustomPrompt="1"/>
          </p:nvPr>
        </p:nvSpPr>
        <p:spPr>
          <a:xfrm>
            <a:off x="6836400" y="1364950"/>
            <a:ext cx="86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Font typeface="Montserrat"/>
              <a:buNone/>
              <a:defRPr sz="2600">
                <a:solidFill>
                  <a:srgbClr val="101122"/>
                </a:solidFill>
                <a:latin typeface="Montserrat"/>
                <a:ea typeface="Montserrat"/>
                <a:cs typeface="Montserrat"/>
                <a:sym typeface="Montserrat"/>
              </a:defRPr>
            </a:lvl1pPr>
            <a:lvl2pPr lvl="1" algn="ctr" rtl="0">
              <a:spcBef>
                <a:spcPts val="0"/>
              </a:spcBef>
              <a:spcAft>
                <a:spcPts val="0"/>
              </a:spcAft>
              <a:buSzPts val="2600"/>
              <a:buFont typeface="Montserrat"/>
              <a:buNone/>
              <a:defRPr sz="2600">
                <a:latin typeface="Montserrat"/>
                <a:ea typeface="Montserrat"/>
                <a:cs typeface="Montserrat"/>
                <a:sym typeface="Montserrat"/>
              </a:defRPr>
            </a:lvl2pPr>
            <a:lvl3pPr lvl="2" algn="ctr" rtl="0">
              <a:spcBef>
                <a:spcPts val="0"/>
              </a:spcBef>
              <a:spcAft>
                <a:spcPts val="0"/>
              </a:spcAft>
              <a:buSzPts val="2600"/>
              <a:buFont typeface="Montserrat"/>
              <a:buNone/>
              <a:defRPr sz="2600">
                <a:latin typeface="Montserrat"/>
                <a:ea typeface="Montserrat"/>
                <a:cs typeface="Montserrat"/>
                <a:sym typeface="Montserrat"/>
              </a:defRPr>
            </a:lvl3pPr>
            <a:lvl4pPr lvl="3" algn="ctr" rtl="0">
              <a:spcBef>
                <a:spcPts val="0"/>
              </a:spcBef>
              <a:spcAft>
                <a:spcPts val="0"/>
              </a:spcAft>
              <a:buSzPts val="2600"/>
              <a:buFont typeface="Montserrat"/>
              <a:buNone/>
              <a:defRPr sz="2600">
                <a:latin typeface="Montserrat"/>
                <a:ea typeface="Montserrat"/>
                <a:cs typeface="Montserrat"/>
                <a:sym typeface="Montserrat"/>
              </a:defRPr>
            </a:lvl4pPr>
            <a:lvl5pPr lvl="4" algn="ctr" rtl="0">
              <a:spcBef>
                <a:spcPts val="0"/>
              </a:spcBef>
              <a:spcAft>
                <a:spcPts val="0"/>
              </a:spcAft>
              <a:buSzPts val="2600"/>
              <a:buFont typeface="Montserrat"/>
              <a:buNone/>
              <a:defRPr sz="2600">
                <a:latin typeface="Montserrat"/>
                <a:ea typeface="Montserrat"/>
                <a:cs typeface="Montserrat"/>
                <a:sym typeface="Montserrat"/>
              </a:defRPr>
            </a:lvl5pPr>
            <a:lvl6pPr lvl="5" algn="ctr" rtl="0">
              <a:spcBef>
                <a:spcPts val="0"/>
              </a:spcBef>
              <a:spcAft>
                <a:spcPts val="0"/>
              </a:spcAft>
              <a:buSzPts val="2600"/>
              <a:buFont typeface="Montserrat"/>
              <a:buNone/>
              <a:defRPr sz="2600">
                <a:latin typeface="Montserrat"/>
                <a:ea typeface="Montserrat"/>
                <a:cs typeface="Montserrat"/>
                <a:sym typeface="Montserrat"/>
              </a:defRPr>
            </a:lvl6pPr>
            <a:lvl7pPr lvl="6" algn="ctr" rtl="0">
              <a:spcBef>
                <a:spcPts val="0"/>
              </a:spcBef>
              <a:spcAft>
                <a:spcPts val="0"/>
              </a:spcAft>
              <a:buSzPts val="2600"/>
              <a:buFont typeface="Montserrat"/>
              <a:buNone/>
              <a:defRPr sz="2600">
                <a:latin typeface="Montserrat"/>
                <a:ea typeface="Montserrat"/>
                <a:cs typeface="Montserrat"/>
                <a:sym typeface="Montserrat"/>
              </a:defRPr>
            </a:lvl7pPr>
            <a:lvl8pPr lvl="7" algn="ctr" rtl="0">
              <a:spcBef>
                <a:spcPts val="0"/>
              </a:spcBef>
              <a:spcAft>
                <a:spcPts val="0"/>
              </a:spcAft>
              <a:buSzPts val="2600"/>
              <a:buFont typeface="Montserrat"/>
              <a:buNone/>
              <a:defRPr sz="2600">
                <a:latin typeface="Montserrat"/>
                <a:ea typeface="Montserrat"/>
                <a:cs typeface="Montserrat"/>
                <a:sym typeface="Montserrat"/>
              </a:defRPr>
            </a:lvl8pPr>
            <a:lvl9pPr lvl="8" algn="ctr" rtl="0">
              <a:spcBef>
                <a:spcPts val="0"/>
              </a:spcBef>
              <a:spcAft>
                <a:spcPts val="0"/>
              </a:spcAft>
              <a:buSzPts val="2600"/>
              <a:buFont typeface="Montserrat"/>
              <a:buNone/>
              <a:defRPr sz="2600">
                <a:latin typeface="Montserrat"/>
                <a:ea typeface="Montserrat"/>
                <a:cs typeface="Montserrat"/>
                <a:sym typeface="Montserrat"/>
              </a:defRPr>
            </a:lvl9pPr>
          </a:lstStyle>
          <a:p>
            <a:r>
              <a:t>xx%</a:t>
            </a:r>
          </a:p>
        </p:txBody>
      </p:sp>
      <p:sp>
        <p:nvSpPr>
          <p:cNvPr id="104" name="Google Shape;104;p13"/>
          <p:cNvSpPr txBox="1">
            <a:spLocks noGrp="1"/>
          </p:cNvSpPr>
          <p:nvPr>
            <p:ph type="title" idx="19" hasCustomPrompt="1"/>
          </p:nvPr>
        </p:nvSpPr>
        <p:spPr>
          <a:xfrm>
            <a:off x="1437900" y="3066600"/>
            <a:ext cx="86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Font typeface="Montserrat"/>
              <a:buNone/>
              <a:defRPr sz="2600">
                <a:solidFill>
                  <a:srgbClr val="101122"/>
                </a:solidFill>
                <a:latin typeface="Montserrat"/>
                <a:ea typeface="Montserrat"/>
                <a:cs typeface="Montserrat"/>
                <a:sym typeface="Montserrat"/>
              </a:defRPr>
            </a:lvl1pPr>
            <a:lvl2pPr lvl="1" algn="ctr" rtl="0">
              <a:spcBef>
                <a:spcPts val="0"/>
              </a:spcBef>
              <a:spcAft>
                <a:spcPts val="0"/>
              </a:spcAft>
              <a:buSzPts val="2600"/>
              <a:buFont typeface="Montserrat"/>
              <a:buNone/>
              <a:defRPr sz="2600">
                <a:latin typeface="Montserrat"/>
                <a:ea typeface="Montserrat"/>
                <a:cs typeface="Montserrat"/>
                <a:sym typeface="Montserrat"/>
              </a:defRPr>
            </a:lvl2pPr>
            <a:lvl3pPr lvl="2" algn="ctr" rtl="0">
              <a:spcBef>
                <a:spcPts val="0"/>
              </a:spcBef>
              <a:spcAft>
                <a:spcPts val="0"/>
              </a:spcAft>
              <a:buSzPts val="2600"/>
              <a:buFont typeface="Montserrat"/>
              <a:buNone/>
              <a:defRPr sz="2600">
                <a:latin typeface="Montserrat"/>
                <a:ea typeface="Montserrat"/>
                <a:cs typeface="Montserrat"/>
                <a:sym typeface="Montserrat"/>
              </a:defRPr>
            </a:lvl3pPr>
            <a:lvl4pPr lvl="3" algn="ctr" rtl="0">
              <a:spcBef>
                <a:spcPts val="0"/>
              </a:spcBef>
              <a:spcAft>
                <a:spcPts val="0"/>
              </a:spcAft>
              <a:buSzPts val="2600"/>
              <a:buFont typeface="Montserrat"/>
              <a:buNone/>
              <a:defRPr sz="2600">
                <a:latin typeface="Montserrat"/>
                <a:ea typeface="Montserrat"/>
                <a:cs typeface="Montserrat"/>
                <a:sym typeface="Montserrat"/>
              </a:defRPr>
            </a:lvl4pPr>
            <a:lvl5pPr lvl="4" algn="ctr" rtl="0">
              <a:spcBef>
                <a:spcPts val="0"/>
              </a:spcBef>
              <a:spcAft>
                <a:spcPts val="0"/>
              </a:spcAft>
              <a:buSzPts val="2600"/>
              <a:buFont typeface="Montserrat"/>
              <a:buNone/>
              <a:defRPr sz="2600">
                <a:latin typeface="Montserrat"/>
                <a:ea typeface="Montserrat"/>
                <a:cs typeface="Montserrat"/>
                <a:sym typeface="Montserrat"/>
              </a:defRPr>
            </a:lvl5pPr>
            <a:lvl6pPr lvl="5" algn="ctr" rtl="0">
              <a:spcBef>
                <a:spcPts val="0"/>
              </a:spcBef>
              <a:spcAft>
                <a:spcPts val="0"/>
              </a:spcAft>
              <a:buSzPts val="2600"/>
              <a:buFont typeface="Montserrat"/>
              <a:buNone/>
              <a:defRPr sz="2600">
                <a:latin typeface="Montserrat"/>
                <a:ea typeface="Montserrat"/>
                <a:cs typeface="Montserrat"/>
                <a:sym typeface="Montserrat"/>
              </a:defRPr>
            </a:lvl6pPr>
            <a:lvl7pPr lvl="6" algn="ctr" rtl="0">
              <a:spcBef>
                <a:spcPts val="0"/>
              </a:spcBef>
              <a:spcAft>
                <a:spcPts val="0"/>
              </a:spcAft>
              <a:buSzPts val="2600"/>
              <a:buFont typeface="Montserrat"/>
              <a:buNone/>
              <a:defRPr sz="2600">
                <a:latin typeface="Montserrat"/>
                <a:ea typeface="Montserrat"/>
                <a:cs typeface="Montserrat"/>
                <a:sym typeface="Montserrat"/>
              </a:defRPr>
            </a:lvl7pPr>
            <a:lvl8pPr lvl="7" algn="ctr" rtl="0">
              <a:spcBef>
                <a:spcPts val="0"/>
              </a:spcBef>
              <a:spcAft>
                <a:spcPts val="0"/>
              </a:spcAft>
              <a:buSzPts val="2600"/>
              <a:buFont typeface="Montserrat"/>
              <a:buNone/>
              <a:defRPr sz="2600">
                <a:latin typeface="Montserrat"/>
                <a:ea typeface="Montserrat"/>
                <a:cs typeface="Montserrat"/>
                <a:sym typeface="Montserrat"/>
              </a:defRPr>
            </a:lvl8pPr>
            <a:lvl9pPr lvl="8" algn="ctr" rtl="0">
              <a:spcBef>
                <a:spcPts val="0"/>
              </a:spcBef>
              <a:spcAft>
                <a:spcPts val="0"/>
              </a:spcAft>
              <a:buSzPts val="2600"/>
              <a:buFont typeface="Montserrat"/>
              <a:buNone/>
              <a:defRPr sz="2600">
                <a:latin typeface="Montserrat"/>
                <a:ea typeface="Montserrat"/>
                <a:cs typeface="Montserrat"/>
                <a:sym typeface="Montserrat"/>
              </a:defRPr>
            </a:lvl9pPr>
          </a:lstStyle>
          <a:p>
            <a:r>
              <a:t>xx%</a:t>
            </a:r>
          </a:p>
        </p:txBody>
      </p:sp>
      <p:sp>
        <p:nvSpPr>
          <p:cNvPr id="105" name="Google Shape;105;p13"/>
          <p:cNvSpPr txBox="1">
            <a:spLocks noGrp="1"/>
          </p:cNvSpPr>
          <p:nvPr>
            <p:ph type="title" idx="20" hasCustomPrompt="1"/>
          </p:nvPr>
        </p:nvSpPr>
        <p:spPr>
          <a:xfrm>
            <a:off x="4137150" y="3066600"/>
            <a:ext cx="86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Font typeface="Montserrat"/>
              <a:buNone/>
              <a:defRPr sz="2600">
                <a:solidFill>
                  <a:srgbClr val="101122"/>
                </a:solidFill>
                <a:latin typeface="Montserrat"/>
                <a:ea typeface="Montserrat"/>
                <a:cs typeface="Montserrat"/>
                <a:sym typeface="Montserrat"/>
              </a:defRPr>
            </a:lvl1pPr>
            <a:lvl2pPr lvl="1" algn="ctr" rtl="0">
              <a:spcBef>
                <a:spcPts val="0"/>
              </a:spcBef>
              <a:spcAft>
                <a:spcPts val="0"/>
              </a:spcAft>
              <a:buSzPts val="2600"/>
              <a:buFont typeface="Montserrat"/>
              <a:buNone/>
              <a:defRPr sz="2600">
                <a:latin typeface="Montserrat"/>
                <a:ea typeface="Montserrat"/>
                <a:cs typeface="Montserrat"/>
                <a:sym typeface="Montserrat"/>
              </a:defRPr>
            </a:lvl2pPr>
            <a:lvl3pPr lvl="2" algn="ctr" rtl="0">
              <a:spcBef>
                <a:spcPts val="0"/>
              </a:spcBef>
              <a:spcAft>
                <a:spcPts val="0"/>
              </a:spcAft>
              <a:buSzPts val="2600"/>
              <a:buFont typeface="Montserrat"/>
              <a:buNone/>
              <a:defRPr sz="2600">
                <a:latin typeface="Montserrat"/>
                <a:ea typeface="Montserrat"/>
                <a:cs typeface="Montserrat"/>
                <a:sym typeface="Montserrat"/>
              </a:defRPr>
            </a:lvl3pPr>
            <a:lvl4pPr lvl="3" algn="ctr" rtl="0">
              <a:spcBef>
                <a:spcPts val="0"/>
              </a:spcBef>
              <a:spcAft>
                <a:spcPts val="0"/>
              </a:spcAft>
              <a:buSzPts val="2600"/>
              <a:buFont typeface="Montserrat"/>
              <a:buNone/>
              <a:defRPr sz="2600">
                <a:latin typeface="Montserrat"/>
                <a:ea typeface="Montserrat"/>
                <a:cs typeface="Montserrat"/>
                <a:sym typeface="Montserrat"/>
              </a:defRPr>
            </a:lvl4pPr>
            <a:lvl5pPr lvl="4" algn="ctr" rtl="0">
              <a:spcBef>
                <a:spcPts val="0"/>
              </a:spcBef>
              <a:spcAft>
                <a:spcPts val="0"/>
              </a:spcAft>
              <a:buSzPts val="2600"/>
              <a:buFont typeface="Montserrat"/>
              <a:buNone/>
              <a:defRPr sz="2600">
                <a:latin typeface="Montserrat"/>
                <a:ea typeface="Montserrat"/>
                <a:cs typeface="Montserrat"/>
                <a:sym typeface="Montserrat"/>
              </a:defRPr>
            </a:lvl5pPr>
            <a:lvl6pPr lvl="5" algn="ctr" rtl="0">
              <a:spcBef>
                <a:spcPts val="0"/>
              </a:spcBef>
              <a:spcAft>
                <a:spcPts val="0"/>
              </a:spcAft>
              <a:buSzPts val="2600"/>
              <a:buFont typeface="Montserrat"/>
              <a:buNone/>
              <a:defRPr sz="2600">
                <a:latin typeface="Montserrat"/>
                <a:ea typeface="Montserrat"/>
                <a:cs typeface="Montserrat"/>
                <a:sym typeface="Montserrat"/>
              </a:defRPr>
            </a:lvl6pPr>
            <a:lvl7pPr lvl="6" algn="ctr" rtl="0">
              <a:spcBef>
                <a:spcPts val="0"/>
              </a:spcBef>
              <a:spcAft>
                <a:spcPts val="0"/>
              </a:spcAft>
              <a:buSzPts val="2600"/>
              <a:buFont typeface="Montserrat"/>
              <a:buNone/>
              <a:defRPr sz="2600">
                <a:latin typeface="Montserrat"/>
                <a:ea typeface="Montserrat"/>
                <a:cs typeface="Montserrat"/>
                <a:sym typeface="Montserrat"/>
              </a:defRPr>
            </a:lvl7pPr>
            <a:lvl8pPr lvl="7" algn="ctr" rtl="0">
              <a:spcBef>
                <a:spcPts val="0"/>
              </a:spcBef>
              <a:spcAft>
                <a:spcPts val="0"/>
              </a:spcAft>
              <a:buSzPts val="2600"/>
              <a:buFont typeface="Montserrat"/>
              <a:buNone/>
              <a:defRPr sz="2600">
                <a:latin typeface="Montserrat"/>
                <a:ea typeface="Montserrat"/>
                <a:cs typeface="Montserrat"/>
                <a:sym typeface="Montserrat"/>
              </a:defRPr>
            </a:lvl8pPr>
            <a:lvl9pPr lvl="8" algn="ctr" rtl="0">
              <a:spcBef>
                <a:spcPts val="0"/>
              </a:spcBef>
              <a:spcAft>
                <a:spcPts val="0"/>
              </a:spcAft>
              <a:buSzPts val="2600"/>
              <a:buFont typeface="Montserrat"/>
              <a:buNone/>
              <a:defRPr sz="2600">
                <a:latin typeface="Montserrat"/>
                <a:ea typeface="Montserrat"/>
                <a:cs typeface="Montserrat"/>
                <a:sym typeface="Montserrat"/>
              </a:defRPr>
            </a:lvl9pPr>
          </a:lstStyle>
          <a:p>
            <a:r>
              <a:t>xx%</a:t>
            </a:r>
          </a:p>
        </p:txBody>
      </p:sp>
      <p:sp>
        <p:nvSpPr>
          <p:cNvPr id="106" name="Google Shape;106;p13"/>
          <p:cNvSpPr txBox="1">
            <a:spLocks noGrp="1"/>
          </p:cNvSpPr>
          <p:nvPr>
            <p:ph type="title" idx="21" hasCustomPrompt="1"/>
          </p:nvPr>
        </p:nvSpPr>
        <p:spPr>
          <a:xfrm>
            <a:off x="6836400" y="3066600"/>
            <a:ext cx="86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Font typeface="Montserrat"/>
              <a:buNone/>
              <a:defRPr sz="2600">
                <a:solidFill>
                  <a:srgbClr val="101122"/>
                </a:solidFill>
                <a:latin typeface="Montserrat"/>
                <a:ea typeface="Montserrat"/>
                <a:cs typeface="Montserrat"/>
                <a:sym typeface="Montserrat"/>
              </a:defRPr>
            </a:lvl1pPr>
            <a:lvl2pPr lvl="1" algn="ctr" rtl="0">
              <a:spcBef>
                <a:spcPts val="0"/>
              </a:spcBef>
              <a:spcAft>
                <a:spcPts val="0"/>
              </a:spcAft>
              <a:buSzPts val="2600"/>
              <a:buFont typeface="Montserrat"/>
              <a:buNone/>
              <a:defRPr sz="2600">
                <a:latin typeface="Montserrat"/>
                <a:ea typeface="Montserrat"/>
                <a:cs typeface="Montserrat"/>
                <a:sym typeface="Montserrat"/>
              </a:defRPr>
            </a:lvl2pPr>
            <a:lvl3pPr lvl="2" algn="ctr" rtl="0">
              <a:spcBef>
                <a:spcPts val="0"/>
              </a:spcBef>
              <a:spcAft>
                <a:spcPts val="0"/>
              </a:spcAft>
              <a:buSzPts val="2600"/>
              <a:buFont typeface="Montserrat"/>
              <a:buNone/>
              <a:defRPr sz="2600">
                <a:latin typeface="Montserrat"/>
                <a:ea typeface="Montserrat"/>
                <a:cs typeface="Montserrat"/>
                <a:sym typeface="Montserrat"/>
              </a:defRPr>
            </a:lvl3pPr>
            <a:lvl4pPr lvl="3" algn="ctr" rtl="0">
              <a:spcBef>
                <a:spcPts val="0"/>
              </a:spcBef>
              <a:spcAft>
                <a:spcPts val="0"/>
              </a:spcAft>
              <a:buSzPts val="2600"/>
              <a:buFont typeface="Montserrat"/>
              <a:buNone/>
              <a:defRPr sz="2600">
                <a:latin typeface="Montserrat"/>
                <a:ea typeface="Montserrat"/>
                <a:cs typeface="Montserrat"/>
                <a:sym typeface="Montserrat"/>
              </a:defRPr>
            </a:lvl4pPr>
            <a:lvl5pPr lvl="4" algn="ctr" rtl="0">
              <a:spcBef>
                <a:spcPts val="0"/>
              </a:spcBef>
              <a:spcAft>
                <a:spcPts val="0"/>
              </a:spcAft>
              <a:buSzPts val="2600"/>
              <a:buFont typeface="Montserrat"/>
              <a:buNone/>
              <a:defRPr sz="2600">
                <a:latin typeface="Montserrat"/>
                <a:ea typeface="Montserrat"/>
                <a:cs typeface="Montserrat"/>
                <a:sym typeface="Montserrat"/>
              </a:defRPr>
            </a:lvl5pPr>
            <a:lvl6pPr lvl="5" algn="ctr" rtl="0">
              <a:spcBef>
                <a:spcPts val="0"/>
              </a:spcBef>
              <a:spcAft>
                <a:spcPts val="0"/>
              </a:spcAft>
              <a:buSzPts val="2600"/>
              <a:buFont typeface="Montserrat"/>
              <a:buNone/>
              <a:defRPr sz="2600">
                <a:latin typeface="Montserrat"/>
                <a:ea typeface="Montserrat"/>
                <a:cs typeface="Montserrat"/>
                <a:sym typeface="Montserrat"/>
              </a:defRPr>
            </a:lvl6pPr>
            <a:lvl7pPr lvl="6" algn="ctr" rtl="0">
              <a:spcBef>
                <a:spcPts val="0"/>
              </a:spcBef>
              <a:spcAft>
                <a:spcPts val="0"/>
              </a:spcAft>
              <a:buSzPts val="2600"/>
              <a:buFont typeface="Montserrat"/>
              <a:buNone/>
              <a:defRPr sz="2600">
                <a:latin typeface="Montserrat"/>
                <a:ea typeface="Montserrat"/>
                <a:cs typeface="Montserrat"/>
                <a:sym typeface="Montserrat"/>
              </a:defRPr>
            </a:lvl7pPr>
            <a:lvl8pPr lvl="7" algn="ctr" rtl="0">
              <a:spcBef>
                <a:spcPts val="0"/>
              </a:spcBef>
              <a:spcAft>
                <a:spcPts val="0"/>
              </a:spcAft>
              <a:buSzPts val="2600"/>
              <a:buFont typeface="Montserrat"/>
              <a:buNone/>
              <a:defRPr sz="2600">
                <a:latin typeface="Montserrat"/>
                <a:ea typeface="Montserrat"/>
                <a:cs typeface="Montserrat"/>
                <a:sym typeface="Montserrat"/>
              </a:defRPr>
            </a:lvl8pPr>
            <a:lvl9pPr lvl="8" algn="ctr" rtl="0">
              <a:spcBef>
                <a:spcPts val="0"/>
              </a:spcBef>
              <a:spcAft>
                <a:spcPts val="0"/>
              </a:spcAft>
              <a:buSzPts val="2600"/>
              <a:buFont typeface="Montserrat"/>
              <a:buNone/>
              <a:defRPr sz="2600">
                <a:latin typeface="Montserrat"/>
                <a:ea typeface="Montserrat"/>
                <a:cs typeface="Montserrat"/>
                <a:sym typeface="Montserrat"/>
              </a:defRPr>
            </a:lvl9pPr>
          </a:lstStyle>
          <a:p>
            <a:r>
              <a:t>xx%</a:t>
            </a:r>
          </a:p>
        </p:txBody>
      </p:sp>
      <p:sp>
        <p:nvSpPr>
          <p:cNvPr id="107" name="Google Shape;107;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8"/>
        <p:cNvGrpSpPr/>
        <p:nvPr/>
      </p:nvGrpSpPr>
      <p:grpSpPr>
        <a:xfrm>
          <a:off x="0" y="0"/>
          <a:ext cx="0" cy="0"/>
          <a:chOff x="0" y="0"/>
          <a:chExt cx="0" cy="0"/>
        </a:xfrm>
      </p:grpSpPr>
      <p:sp>
        <p:nvSpPr>
          <p:cNvPr id="109" name="Google Shape;109;p14"/>
          <p:cNvSpPr txBox="1">
            <a:spLocks noGrp="1"/>
          </p:cNvSpPr>
          <p:nvPr>
            <p:ph type="title"/>
          </p:nvPr>
        </p:nvSpPr>
        <p:spPr>
          <a:xfrm>
            <a:off x="1660050" y="3045001"/>
            <a:ext cx="582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3000"/>
              <a:buFont typeface="Montserrat"/>
              <a:buNone/>
              <a:defRPr sz="3000">
                <a:latin typeface="Montserrat"/>
                <a:ea typeface="Montserrat"/>
                <a:cs typeface="Montserrat"/>
                <a:sym typeface="Montserrat"/>
              </a:defRPr>
            </a:lvl2pPr>
            <a:lvl3pPr lvl="2" algn="ctr" rtl="0">
              <a:spcBef>
                <a:spcPts val="0"/>
              </a:spcBef>
              <a:spcAft>
                <a:spcPts val="0"/>
              </a:spcAft>
              <a:buSzPts val="3000"/>
              <a:buFont typeface="Montserrat"/>
              <a:buNone/>
              <a:defRPr sz="3000">
                <a:latin typeface="Montserrat"/>
                <a:ea typeface="Montserrat"/>
                <a:cs typeface="Montserrat"/>
                <a:sym typeface="Montserrat"/>
              </a:defRPr>
            </a:lvl3pPr>
            <a:lvl4pPr lvl="3" algn="ctr" rtl="0">
              <a:spcBef>
                <a:spcPts val="0"/>
              </a:spcBef>
              <a:spcAft>
                <a:spcPts val="0"/>
              </a:spcAft>
              <a:buSzPts val="3000"/>
              <a:buFont typeface="Montserrat"/>
              <a:buNone/>
              <a:defRPr sz="3000">
                <a:latin typeface="Montserrat"/>
                <a:ea typeface="Montserrat"/>
                <a:cs typeface="Montserrat"/>
                <a:sym typeface="Montserrat"/>
              </a:defRPr>
            </a:lvl4pPr>
            <a:lvl5pPr lvl="4" algn="ctr" rtl="0">
              <a:spcBef>
                <a:spcPts val="0"/>
              </a:spcBef>
              <a:spcAft>
                <a:spcPts val="0"/>
              </a:spcAft>
              <a:buSzPts val="3000"/>
              <a:buFont typeface="Montserrat"/>
              <a:buNone/>
              <a:defRPr sz="3000">
                <a:latin typeface="Montserrat"/>
                <a:ea typeface="Montserrat"/>
                <a:cs typeface="Montserrat"/>
                <a:sym typeface="Montserrat"/>
              </a:defRPr>
            </a:lvl5pPr>
            <a:lvl6pPr lvl="5" algn="ctr" rtl="0">
              <a:spcBef>
                <a:spcPts val="0"/>
              </a:spcBef>
              <a:spcAft>
                <a:spcPts val="0"/>
              </a:spcAft>
              <a:buSzPts val="3000"/>
              <a:buFont typeface="Montserrat"/>
              <a:buNone/>
              <a:defRPr sz="3000">
                <a:latin typeface="Montserrat"/>
                <a:ea typeface="Montserrat"/>
                <a:cs typeface="Montserrat"/>
                <a:sym typeface="Montserrat"/>
              </a:defRPr>
            </a:lvl6pPr>
            <a:lvl7pPr lvl="6" algn="ctr" rtl="0">
              <a:spcBef>
                <a:spcPts val="0"/>
              </a:spcBef>
              <a:spcAft>
                <a:spcPts val="0"/>
              </a:spcAft>
              <a:buSzPts val="3000"/>
              <a:buFont typeface="Montserrat"/>
              <a:buNone/>
              <a:defRPr sz="3000">
                <a:latin typeface="Montserrat"/>
                <a:ea typeface="Montserrat"/>
                <a:cs typeface="Montserrat"/>
                <a:sym typeface="Montserrat"/>
              </a:defRPr>
            </a:lvl7pPr>
            <a:lvl8pPr lvl="7" algn="ctr" rtl="0">
              <a:spcBef>
                <a:spcPts val="0"/>
              </a:spcBef>
              <a:spcAft>
                <a:spcPts val="0"/>
              </a:spcAft>
              <a:buSzPts val="3000"/>
              <a:buFont typeface="Montserrat"/>
              <a:buNone/>
              <a:defRPr sz="3000">
                <a:latin typeface="Montserrat"/>
                <a:ea typeface="Montserrat"/>
                <a:cs typeface="Montserrat"/>
                <a:sym typeface="Montserrat"/>
              </a:defRPr>
            </a:lvl8pPr>
            <a:lvl9pPr lvl="8" algn="ctr" rtl="0">
              <a:spcBef>
                <a:spcPts val="0"/>
              </a:spcBef>
              <a:spcAft>
                <a:spcPts val="0"/>
              </a:spcAft>
              <a:buSzPts val="3000"/>
              <a:buFont typeface="Montserrat"/>
              <a:buNone/>
              <a:defRPr sz="3000">
                <a:latin typeface="Montserrat"/>
                <a:ea typeface="Montserrat"/>
                <a:cs typeface="Montserrat"/>
                <a:sym typeface="Montserrat"/>
              </a:defRPr>
            </a:lvl9pPr>
          </a:lstStyle>
          <a:p>
            <a:endParaRPr/>
          </a:p>
        </p:txBody>
      </p:sp>
      <p:sp>
        <p:nvSpPr>
          <p:cNvPr id="110" name="Google Shape;110;p14"/>
          <p:cNvSpPr txBox="1">
            <a:spLocks noGrp="1"/>
          </p:cNvSpPr>
          <p:nvPr>
            <p:ph type="subTitle" idx="1"/>
          </p:nvPr>
        </p:nvSpPr>
        <p:spPr>
          <a:xfrm>
            <a:off x="1660050" y="1566600"/>
            <a:ext cx="5823900" cy="147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Montserrat"/>
              <a:buNone/>
              <a:defRPr sz="2500">
                <a:latin typeface="Montserrat"/>
                <a:ea typeface="Montserrat"/>
                <a:cs typeface="Montserrat"/>
                <a:sym typeface="Montserrat"/>
              </a:defRPr>
            </a:lvl1pPr>
            <a:lvl2pPr lvl="1" algn="ctr" rtl="0">
              <a:lnSpc>
                <a:spcPct val="100000"/>
              </a:lnSpc>
              <a:spcBef>
                <a:spcPts val="0"/>
              </a:spcBef>
              <a:spcAft>
                <a:spcPts val="0"/>
              </a:spcAft>
              <a:buSzPts val="3000"/>
              <a:buFont typeface="Montserrat"/>
              <a:buNone/>
              <a:defRPr sz="3000">
                <a:latin typeface="Montserrat"/>
                <a:ea typeface="Montserrat"/>
                <a:cs typeface="Montserrat"/>
                <a:sym typeface="Montserrat"/>
              </a:defRPr>
            </a:lvl2pPr>
            <a:lvl3pPr lvl="2" algn="ctr" rtl="0">
              <a:lnSpc>
                <a:spcPct val="100000"/>
              </a:lnSpc>
              <a:spcBef>
                <a:spcPts val="1600"/>
              </a:spcBef>
              <a:spcAft>
                <a:spcPts val="0"/>
              </a:spcAft>
              <a:buSzPts val="3000"/>
              <a:buFont typeface="Montserrat"/>
              <a:buNone/>
              <a:defRPr sz="3000">
                <a:latin typeface="Montserrat"/>
                <a:ea typeface="Montserrat"/>
                <a:cs typeface="Montserrat"/>
                <a:sym typeface="Montserrat"/>
              </a:defRPr>
            </a:lvl3pPr>
            <a:lvl4pPr lvl="3" algn="ctr" rtl="0">
              <a:lnSpc>
                <a:spcPct val="100000"/>
              </a:lnSpc>
              <a:spcBef>
                <a:spcPts val="1600"/>
              </a:spcBef>
              <a:spcAft>
                <a:spcPts val="0"/>
              </a:spcAft>
              <a:buSzPts val="3000"/>
              <a:buFont typeface="Montserrat"/>
              <a:buNone/>
              <a:defRPr sz="3000">
                <a:latin typeface="Montserrat"/>
                <a:ea typeface="Montserrat"/>
                <a:cs typeface="Montserrat"/>
                <a:sym typeface="Montserrat"/>
              </a:defRPr>
            </a:lvl4pPr>
            <a:lvl5pPr lvl="4" algn="ctr" rtl="0">
              <a:lnSpc>
                <a:spcPct val="100000"/>
              </a:lnSpc>
              <a:spcBef>
                <a:spcPts val="1600"/>
              </a:spcBef>
              <a:spcAft>
                <a:spcPts val="0"/>
              </a:spcAft>
              <a:buSzPts val="3000"/>
              <a:buFont typeface="Montserrat"/>
              <a:buNone/>
              <a:defRPr sz="3000">
                <a:latin typeface="Montserrat"/>
                <a:ea typeface="Montserrat"/>
                <a:cs typeface="Montserrat"/>
                <a:sym typeface="Montserrat"/>
              </a:defRPr>
            </a:lvl5pPr>
            <a:lvl6pPr lvl="5" algn="ctr" rtl="0">
              <a:lnSpc>
                <a:spcPct val="100000"/>
              </a:lnSpc>
              <a:spcBef>
                <a:spcPts val="1600"/>
              </a:spcBef>
              <a:spcAft>
                <a:spcPts val="0"/>
              </a:spcAft>
              <a:buSzPts val="3000"/>
              <a:buFont typeface="Montserrat"/>
              <a:buNone/>
              <a:defRPr sz="3000">
                <a:latin typeface="Montserrat"/>
                <a:ea typeface="Montserrat"/>
                <a:cs typeface="Montserrat"/>
                <a:sym typeface="Montserrat"/>
              </a:defRPr>
            </a:lvl6pPr>
            <a:lvl7pPr lvl="6" algn="ctr" rtl="0">
              <a:lnSpc>
                <a:spcPct val="100000"/>
              </a:lnSpc>
              <a:spcBef>
                <a:spcPts val="1600"/>
              </a:spcBef>
              <a:spcAft>
                <a:spcPts val="0"/>
              </a:spcAft>
              <a:buSzPts val="3000"/>
              <a:buFont typeface="Montserrat"/>
              <a:buNone/>
              <a:defRPr sz="3000">
                <a:latin typeface="Montserrat"/>
                <a:ea typeface="Montserrat"/>
                <a:cs typeface="Montserrat"/>
                <a:sym typeface="Montserrat"/>
              </a:defRPr>
            </a:lvl7pPr>
            <a:lvl8pPr lvl="7" algn="ctr" rtl="0">
              <a:lnSpc>
                <a:spcPct val="100000"/>
              </a:lnSpc>
              <a:spcBef>
                <a:spcPts val="1600"/>
              </a:spcBef>
              <a:spcAft>
                <a:spcPts val="0"/>
              </a:spcAft>
              <a:buSzPts val="3000"/>
              <a:buFont typeface="Montserrat"/>
              <a:buNone/>
              <a:defRPr sz="3000">
                <a:latin typeface="Montserrat"/>
                <a:ea typeface="Montserrat"/>
                <a:cs typeface="Montserrat"/>
                <a:sym typeface="Montserrat"/>
              </a:defRPr>
            </a:lvl8pPr>
            <a:lvl9pPr lvl="8" algn="ctr" rtl="0">
              <a:lnSpc>
                <a:spcPct val="100000"/>
              </a:lnSpc>
              <a:spcBef>
                <a:spcPts val="1600"/>
              </a:spcBef>
              <a:spcAft>
                <a:spcPts val="1600"/>
              </a:spcAft>
              <a:buSzPts val="3000"/>
              <a:buFont typeface="Montserrat"/>
              <a:buNone/>
              <a:defRPr sz="3000">
                <a:latin typeface="Montserrat"/>
                <a:ea typeface="Montserrat"/>
                <a:cs typeface="Montserrat"/>
                <a:sym typeface="Montserrat"/>
              </a:defRPr>
            </a:lvl9pPr>
          </a:lstStyle>
          <a:p>
            <a:endParaRPr/>
          </a:p>
        </p:txBody>
      </p:sp>
      <p:sp>
        <p:nvSpPr>
          <p:cNvPr id="111" name="Google Shape;111;p14"/>
          <p:cNvSpPr/>
          <p:nvPr/>
        </p:nvSpPr>
        <p:spPr>
          <a:xfrm>
            <a:off x="3296109" y="-97784"/>
            <a:ext cx="2551785" cy="127557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2" name="Google Shape;112;p14"/>
          <p:cNvSpPr/>
          <p:nvPr/>
        </p:nvSpPr>
        <p:spPr>
          <a:xfrm>
            <a:off x="3547651" y="-41319"/>
            <a:ext cx="2048701" cy="102409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3" name="Google Shape;113;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114"/>
        <p:cNvGrpSpPr/>
        <p:nvPr/>
      </p:nvGrpSpPr>
      <p:grpSpPr>
        <a:xfrm>
          <a:off x="0" y="0"/>
          <a:ext cx="0" cy="0"/>
          <a:chOff x="0" y="0"/>
          <a:chExt cx="0" cy="0"/>
        </a:xfrm>
      </p:grpSpPr>
      <p:sp>
        <p:nvSpPr>
          <p:cNvPr id="115" name="Google Shape;115;p15"/>
          <p:cNvSpPr/>
          <p:nvPr/>
        </p:nvSpPr>
        <p:spPr>
          <a:xfrm flipH="1">
            <a:off x="-355156" y="-411025"/>
            <a:ext cx="2010947" cy="1005224"/>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6" name="Google Shape;116;p15"/>
          <p:cNvSpPr/>
          <p:nvPr/>
        </p:nvSpPr>
        <p:spPr>
          <a:xfrm rot="5400000" flipH="1">
            <a:off x="-782962" y="610497"/>
            <a:ext cx="1809290" cy="105726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7" name="Google Shape;117;p15"/>
          <p:cNvSpPr/>
          <p:nvPr/>
        </p:nvSpPr>
        <p:spPr>
          <a:xfrm rot="5400000">
            <a:off x="7847462" y="-36258"/>
            <a:ext cx="2305570" cy="11524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8" name="Google Shape;11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Montserrat"/>
              <a:buNone/>
              <a:defRPr>
                <a:latin typeface="Montserrat"/>
                <a:ea typeface="Montserrat"/>
                <a:cs typeface="Montserrat"/>
                <a:sym typeface="Montserrat"/>
              </a:defRPr>
            </a:lvl1pPr>
            <a:lvl2pPr lvl="1" rtl="0">
              <a:spcBef>
                <a:spcPts val="0"/>
              </a:spcBef>
              <a:spcAft>
                <a:spcPts val="0"/>
              </a:spcAft>
              <a:buSzPts val="3500"/>
              <a:buFont typeface="Montserrat"/>
              <a:buNone/>
              <a:defRPr>
                <a:latin typeface="Montserrat"/>
                <a:ea typeface="Montserrat"/>
                <a:cs typeface="Montserrat"/>
                <a:sym typeface="Montserrat"/>
              </a:defRPr>
            </a:lvl2pPr>
            <a:lvl3pPr lvl="2" rtl="0">
              <a:spcBef>
                <a:spcPts val="0"/>
              </a:spcBef>
              <a:spcAft>
                <a:spcPts val="0"/>
              </a:spcAft>
              <a:buSzPts val="3500"/>
              <a:buFont typeface="Montserrat"/>
              <a:buNone/>
              <a:defRPr>
                <a:latin typeface="Montserrat"/>
                <a:ea typeface="Montserrat"/>
                <a:cs typeface="Montserrat"/>
                <a:sym typeface="Montserrat"/>
              </a:defRPr>
            </a:lvl3pPr>
            <a:lvl4pPr lvl="3" rtl="0">
              <a:spcBef>
                <a:spcPts val="0"/>
              </a:spcBef>
              <a:spcAft>
                <a:spcPts val="0"/>
              </a:spcAft>
              <a:buSzPts val="3500"/>
              <a:buFont typeface="Montserrat"/>
              <a:buNone/>
              <a:defRPr>
                <a:latin typeface="Montserrat"/>
                <a:ea typeface="Montserrat"/>
                <a:cs typeface="Montserrat"/>
                <a:sym typeface="Montserrat"/>
              </a:defRPr>
            </a:lvl4pPr>
            <a:lvl5pPr lvl="4" rtl="0">
              <a:spcBef>
                <a:spcPts val="0"/>
              </a:spcBef>
              <a:spcAft>
                <a:spcPts val="0"/>
              </a:spcAft>
              <a:buSzPts val="3500"/>
              <a:buFont typeface="Montserrat"/>
              <a:buNone/>
              <a:defRPr>
                <a:latin typeface="Montserrat"/>
                <a:ea typeface="Montserrat"/>
                <a:cs typeface="Montserrat"/>
                <a:sym typeface="Montserrat"/>
              </a:defRPr>
            </a:lvl5pPr>
            <a:lvl6pPr lvl="5" rtl="0">
              <a:spcBef>
                <a:spcPts val="0"/>
              </a:spcBef>
              <a:spcAft>
                <a:spcPts val="0"/>
              </a:spcAft>
              <a:buSzPts val="3500"/>
              <a:buFont typeface="Montserrat"/>
              <a:buNone/>
              <a:defRPr>
                <a:latin typeface="Montserrat"/>
                <a:ea typeface="Montserrat"/>
                <a:cs typeface="Montserrat"/>
                <a:sym typeface="Montserrat"/>
              </a:defRPr>
            </a:lvl6pPr>
            <a:lvl7pPr lvl="6" rtl="0">
              <a:spcBef>
                <a:spcPts val="0"/>
              </a:spcBef>
              <a:spcAft>
                <a:spcPts val="0"/>
              </a:spcAft>
              <a:buSzPts val="3500"/>
              <a:buFont typeface="Montserrat"/>
              <a:buNone/>
              <a:defRPr>
                <a:latin typeface="Montserrat"/>
                <a:ea typeface="Montserrat"/>
                <a:cs typeface="Montserrat"/>
                <a:sym typeface="Montserrat"/>
              </a:defRPr>
            </a:lvl7pPr>
            <a:lvl8pPr lvl="7" rtl="0">
              <a:spcBef>
                <a:spcPts val="0"/>
              </a:spcBef>
              <a:spcAft>
                <a:spcPts val="0"/>
              </a:spcAft>
              <a:buSzPts val="3500"/>
              <a:buFont typeface="Montserrat"/>
              <a:buNone/>
              <a:defRPr>
                <a:latin typeface="Montserrat"/>
                <a:ea typeface="Montserrat"/>
                <a:cs typeface="Montserrat"/>
                <a:sym typeface="Montserrat"/>
              </a:defRPr>
            </a:lvl8pPr>
            <a:lvl9pPr lvl="8" rtl="0">
              <a:spcBef>
                <a:spcPts val="0"/>
              </a:spcBef>
              <a:spcAft>
                <a:spcPts val="0"/>
              </a:spcAft>
              <a:buSzPts val="3500"/>
              <a:buFont typeface="Montserrat"/>
              <a:buNone/>
              <a:defRPr>
                <a:latin typeface="Montserrat"/>
                <a:ea typeface="Montserrat"/>
                <a:cs typeface="Montserrat"/>
                <a:sym typeface="Montserrat"/>
              </a:defRPr>
            </a:lvl9pPr>
          </a:lstStyle>
          <a:p>
            <a:endParaRPr/>
          </a:p>
        </p:txBody>
      </p:sp>
      <p:sp>
        <p:nvSpPr>
          <p:cNvPr id="119" name="Google Shape;119;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720000" y="1316303"/>
            <a:ext cx="3971700" cy="1506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Font typeface="Montserrat"/>
              <a:buNone/>
              <a:defRPr>
                <a:latin typeface="Montserrat"/>
                <a:ea typeface="Montserrat"/>
                <a:cs typeface="Montserrat"/>
                <a:sym typeface="Montserrat"/>
              </a:defRPr>
            </a:lvl1pPr>
            <a:lvl2pPr lvl="1" rtl="0">
              <a:spcBef>
                <a:spcPts val="0"/>
              </a:spcBef>
              <a:spcAft>
                <a:spcPts val="0"/>
              </a:spcAft>
              <a:buSzPts val="3500"/>
              <a:buFont typeface="Montserrat"/>
              <a:buNone/>
              <a:defRPr>
                <a:latin typeface="Montserrat"/>
                <a:ea typeface="Montserrat"/>
                <a:cs typeface="Montserrat"/>
                <a:sym typeface="Montserrat"/>
              </a:defRPr>
            </a:lvl2pPr>
            <a:lvl3pPr lvl="2" rtl="0">
              <a:spcBef>
                <a:spcPts val="0"/>
              </a:spcBef>
              <a:spcAft>
                <a:spcPts val="0"/>
              </a:spcAft>
              <a:buSzPts val="3500"/>
              <a:buFont typeface="Montserrat"/>
              <a:buNone/>
              <a:defRPr>
                <a:latin typeface="Montserrat"/>
                <a:ea typeface="Montserrat"/>
                <a:cs typeface="Montserrat"/>
                <a:sym typeface="Montserrat"/>
              </a:defRPr>
            </a:lvl3pPr>
            <a:lvl4pPr lvl="3" rtl="0">
              <a:spcBef>
                <a:spcPts val="0"/>
              </a:spcBef>
              <a:spcAft>
                <a:spcPts val="0"/>
              </a:spcAft>
              <a:buSzPts val="3500"/>
              <a:buFont typeface="Montserrat"/>
              <a:buNone/>
              <a:defRPr>
                <a:latin typeface="Montserrat"/>
                <a:ea typeface="Montserrat"/>
                <a:cs typeface="Montserrat"/>
                <a:sym typeface="Montserrat"/>
              </a:defRPr>
            </a:lvl4pPr>
            <a:lvl5pPr lvl="4" rtl="0">
              <a:spcBef>
                <a:spcPts val="0"/>
              </a:spcBef>
              <a:spcAft>
                <a:spcPts val="0"/>
              </a:spcAft>
              <a:buSzPts val="3500"/>
              <a:buFont typeface="Montserrat"/>
              <a:buNone/>
              <a:defRPr>
                <a:latin typeface="Montserrat"/>
                <a:ea typeface="Montserrat"/>
                <a:cs typeface="Montserrat"/>
                <a:sym typeface="Montserrat"/>
              </a:defRPr>
            </a:lvl5pPr>
            <a:lvl6pPr lvl="5" rtl="0">
              <a:spcBef>
                <a:spcPts val="0"/>
              </a:spcBef>
              <a:spcAft>
                <a:spcPts val="0"/>
              </a:spcAft>
              <a:buSzPts val="3500"/>
              <a:buFont typeface="Montserrat"/>
              <a:buNone/>
              <a:defRPr>
                <a:latin typeface="Montserrat"/>
                <a:ea typeface="Montserrat"/>
                <a:cs typeface="Montserrat"/>
                <a:sym typeface="Montserrat"/>
              </a:defRPr>
            </a:lvl6pPr>
            <a:lvl7pPr lvl="6" rtl="0">
              <a:spcBef>
                <a:spcPts val="0"/>
              </a:spcBef>
              <a:spcAft>
                <a:spcPts val="0"/>
              </a:spcAft>
              <a:buSzPts val="3500"/>
              <a:buFont typeface="Montserrat"/>
              <a:buNone/>
              <a:defRPr>
                <a:latin typeface="Montserrat"/>
                <a:ea typeface="Montserrat"/>
                <a:cs typeface="Montserrat"/>
                <a:sym typeface="Montserrat"/>
              </a:defRPr>
            </a:lvl7pPr>
            <a:lvl8pPr lvl="7" rtl="0">
              <a:spcBef>
                <a:spcPts val="0"/>
              </a:spcBef>
              <a:spcAft>
                <a:spcPts val="0"/>
              </a:spcAft>
              <a:buSzPts val="3500"/>
              <a:buFont typeface="Montserrat"/>
              <a:buNone/>
              <a:defRPr>
                <a:latin typeface="Montserrat"/>
                <a:ea typeface="Montserrat"/>
                <a:cs typeface="Montserrat"/>
                <a:sym typeface="Montserrat"/>
              </a:defRPr>
            </a:lvl8pPr>
            <a:lvl9pPr lvl="8" rtl="0">
              <a:spcBef>
                <a:spcPts val="0"/>
              </a:spcBef>
              <a:spcAft>
                <a:spcPts val="0"/>
              </a:spcAft>
              <a:buSzPts val="3500"/>
              <a:buFont typeface="Montserrat"/>
              <a:buNone/>
              <a:defRPr>
                <a:latin typeface="Montserrat"/>
                <a:ea typeface="Montserrat"/>
                <a:cs typeface="Montserrat"/>
                <a:sym typeface="Montserrat"/>
              </a:defRPr>
            </a:lvl9pPr>
          </a:lstStyle>
          <a:p>
            <a:endParaRPr/>
          </a:p>
        </p:txBody>
      </p:sp>
      <p:sp>
        <p:nvSpPr>
          <p:cNvPr id="122" name="Google Shape;122;p16"/>
          <p:cNvSpPr txBox="1">
            <a:spLocks noGrp="1"/>
          </p:cNvSpPr>
          <p:nvPr>
            <p:ph type="subTitle" idx="1"/>
          </p:nvPr>
        </p:nvSpPr>
        <p:spPr>
          <a:xfrm>
            <a:off x="720000" y="2822488"/>
            <a:ext cx="3971700" cy="1004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Montserrat"/>
              <a:buNone/>
              <a:defRPr sz="1600">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123" name="Google Shape;123;p16"/>
          <p:cNvSpPr/>
          <p:nvPr/>
        </p:nvSpPr>
        <p:spPr>
          <a:xfrm>
            <a:off x="-555893" y="-272859"/>
            <a:ext cx="2551785" cy="127557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24" name="Google Shape;124;p16"/>
          <p:cNvSpPr/>
          <p:nvPr/>
        </p:nvSpPr>
        <p:spPr>
          <a:xfrm>
            <a:off x="-304351" y="-216394"/>
            <a:ext cx="2048701" cy="102409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25" name="Google Shape;125;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26"/>
        <p:cNvGrpSpPr/>
        <p:nvPr/>
      </p:nvGrpSpPr>
      <p:grpSpPr>
        <a:xfrm>
          <a:off x="0" y="0"/>
          <a:ext cx="0" cy="0"/>
          <a:chOff x="0" y="0"/>
          <a:chExt cx="0" cy="0"/>
        </a:xfrm>
      </p:grpSpPr>
      <p:sp>
        <p:nvSpPr>
          <p:cNvPr id="127" name="Google Shape;127;p17"/>
          <p:cNvSpPr txBox="1">
            <a:spLocks noGrp="1"/>
          </p:cNvSpPr>
          <p:nvPr>
            <p:ph type="title"/>
          </p:nvPr>
        </p:nvSpPr>
        <p:spPr>
          <a:xfrm>
            <a:off x="4836000" y="1662600"/>
            <a:ext cx="3342900" cy="738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Font typeface="Montserrat"/>
              <a:buNone/>
              <a:defRPr>
                <a:latin typeface="Montserrat"/>
                <a:ea typeface="Montserrat"/>
                <a:cs typeface="Montserrat"/>
                <a:sym typeface="Montserrat"/>
              </a:defRPr>
            </a:lvl1pPr>
            <a:lvl2pPr lvl="1" rtl="0">
              <a:spcBef>
                <a:spcPts val="0"/>
              </a:spcBef>
              <a:spcAft>
                <a:spcPts val="0"/>
              </a:spcAft>
              <a:buSzPts val="3500"/>
              <a:buFont typeface="Montserrat"/>
              <a:buNone/>
              <a:defRPr>
                <a:latin typeface="Montserrat"/>
                <a:ea typeface="Montserrat"/>
                <a:cs typeface="Montserrat"/>
                <a:sym typeface="Montserrat"/>
              </a:defRPr>
            </a:lvl2pPr>
            <a:lvl3pPr lvl="2" rtl="0">
              <a:spcBef>
                <a:spcPts val="0"/>
              </a:spcBef>
              <a:spcAft>
                <a:spcPts val="0"/>
              </a:spcAft>
              <a:buSzPts val="3500"/>
              <a:buFont typeface="Montserrat"/>
              <a:buNone/>
              <a:defRPr>
                <a:latin typeface="Montserrat"/>
                <a:ea typeface="Montserrat"/>
                <a:cs typeface="Montserrat"/>
                <a:sym typeface="Montserrat"/>
              </a:defRPr>
            </a:lvl3pPr>
            <a:lvl4pPr lvl="3" rtl="0">
              <a:spcBef>
                <a:spcPts val="0"/>
              </a:spcBef>
              <a:spcAft>
                <a:spcPts val="0"/>
              </a:spcAft>
              <a:buSzPts val="3500"/>
              <a:buFont typeface="Montserrat"/>
              <a:buNone/>
              <a:defRPr>
                <a:latin typeface="Montserrat"/>
                <a:ea typeface="Montserrat"/>
                <a:cs typeface="Montserrat"/>
                <a:sym typeface="Montserrat"/>
              </a:defRPr>
            </a:lvl4pPr>
            <a:lvl5pPr lvl="4" rtl="0">
              <a:spcBef>
                <a:spcPts val="0"/>
              </a:spcBef>
              <a:spcAft>
                <a:spcPts val="0"/>
              </a:spcAft>
              <a:buSzPts val="3500"/>
              <a:buFont typeface="Montserrat"/>
              <a:buNone/>
              <a:defRPr>
                <a:latin typeface="Montserrat"/>
                <a:ea typeface="Montserrat"/>
                <a:cs typeface="Montserrat"/>
                <a:sym typeface="Montserrat"/>
              </a:defRPr>
            </a:lvl5pPr>
            <a:lvl6pPr lvl="5" rtl="0">
              <a:spcBef>
                <a:spcPts val="0"/>
              </a:spcBef>
              <a:spcAft>
                <a:spcPts val="0"/>
              </a:spcAft>
              <a:buSzPts val="3500"/>
              <a:buFont typeface="Montserrat"/>
              <a:buNone/>
              <a:defRPr>
                <a:latin typeface="Montserrat"/>
                <a:ea typeface="Montserrat"/>
                <a:cs typeface="Montserrat"/>
                <a:sym typeface="Montserrat"/>
              </a:defRPr>
            </a:lvl6pPr>
            <a:lvl7pPr lvl="6" rtl="0">
              <a:spcBef>
                <a:spcPts val="0"/>
              </a:spcBef>
              <a:spcAft>
                <a:spcPts val="0"/>
              </a:spcAft>
              <a:buSzPts val="3500"/>
              <a:buFont typeface="Montserrat"/>
              <a:buNone/>
              <a:defRPr>
                <a:latin typeface="Montserrat"/>
                <a:ea typeface="Montserrat"/>
                <a:cs typeface="Montserrat"/>
                <a:sym typeface="Montserrat"/>
              </a:defRPr>
            </a:lvl7pPr>
            <a:lvl8pPr lvl="7" rtl="0">
              <a:spcBef>
                <a:spcPts val="0"/>
              </a:spcBef>
              <a:spcAft>
                <a:spcPts val="0"/>
              </a:spcAft>
              <a:buSzPts val="3500"/>
              <a:buFont typeface="Montserrat"/>
              <a:buNone/>
              <a:defRPr>
                <a:latin typeface="Montserrat"/>
                <a:ea typeface="Montserrat"/>
                <a:cs typeface="Montserrat"/>
                <a:sym typeface="Montserrat"/>
              </a:defRPr>
            </a:lvl8pPr>
            <a:lvl9pPr lvl="8" rtl="0">
              <a:spcBef>
                <a:spcPts val="0"/>
              </a:spcBef>
              <a:spcAft>
                <a:spcPts val="0"/>
              </a:spcAft>
              <a:buSzPts val="3500"/>
              <a:buFont typeface="Montserrat"/>
              <a:buNone/>
              <a:defRPr>
                <a:latin typeface="Montserrat"/>
                <a:ea typeface="Montserrat"/>
                <a:cs typeface="Montserrat"/>
                <a:sym typeface="Montserrat"/>
              </a:defRPr>
            </a:lvl9pPr>
          </a:lstStyle>
          <a:p>
            <a:endParaRPr/>
          </a:p>
        </p:txBody>
      </p:sp>
      <p:sp>
        <p:nvSpPr>
          <p:cNvPr id="128" name="Google Shape;128;p17"/>
          <p:cNvSpPr txBox="1">
            <a:spLocks noGrp="1"/>
          </p:cNvSpPr>
          <p:nvPr>
            <p:ph type="subTitle" idx="1"/>
          </p:nvPr>
        </p:nvSpPr>
        <p:spPr>
          <a:xfrm>
            <a:off x="4836000" y="2400625"/>
            <a:ext cx="3342900" cy="108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600">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129" name="Google Shape;129;p17"/>
          <p:cNvSpPr/>
          <p:nvPr/>
        </p:nvSpPr>
        <p:spPr>
          <a:xfrm>
            <a:off x="6118774" y="-464475"/>
            <a:ext cx="3022674" cy="151096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30" name="Google Shape;130;p17"/>
          <p:cNvSpPr/>
          <p:nvPr/>
        </p:nvSpPr>
        <p:spPr>
          <a:xfrm rot="-5400000">
            <a:off x="7465791" y="477886"/>
            <a:ext cx="2815583" cy="164529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31" name="Google Shape;131;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132"/>
        <p:cNvGrpSpPr/>
        <p:nvPr/>
      </p:nvGrpSpPr>
      <p:grpSpPr>
        <a:xfrm>
          <a:off x="0" y="0"/>
          <a:ext cx="0" cy="0"/>
          <a:chOff x="0" y="0"/>
          <a:chExt cx="0" cy="0"/>
        </a:xfrm>
      </p:grpSpPr>
      <p:sp>
        <p:nvSpPr>
          <p:cNvPr id="133" name="Google Shape;133;p18"/>
          <p:cNvSpPr/>
          <p:nvPr/>
        </p:nvSpPr>
        <p:spPr>
          <a:xfrm>
            <a:off x="7220829" y="-411028"/>
            <a:ext cx="2406326" cy="1202864"/>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34" name="Google Shape;134;p18"/>
          <p:cNvSpPr/>
          <p:nvPr/>
        </p:nvSpPr>
        <p:spPr>
          <a:xfrm rot="-5400000">
            <a:off x="7974050" y="811350"/>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35" name="Google Shape;135;p18"/>
          <p:cNvSpPr/>
          <p:nvPr/>
        </p:nvSpPr>
        <p:spPr>
          <a:xfrm>
            <a:off x="-555893" y="-272859"/>
            <a:ext cx="2551785" cy="127557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36" name="Google Shape;136;p18"/>
          <p:cNvSpPr txBox="1">
            <a:spLocks noGrp="1"/>
          </p:cNvSpPr>
          <p:nvPr>
            <p:ph type="body" idx="1"/>
          </p:nvPr>
        </p:nvSpPr>
        <p:spPr>
          <a:xfrm>
            <a:off x="940950" y="1490963"/>
            <a:ext cx="3852000" cy="3070200"/>
          </a:xfrm>
          <a:prstGeom prst="rect">
            <a:avLst/>
          </a:prstGeom>
        </p:spPr>
        <p:txBody>
          <a:bodyPr spcFirstLastPara="1" wrap="square" lIns="91425" tIns="91425" rIns="91425" bIns="91425" anchor="b" anchorCtr="0">
            <a:noAutofit/>
          </a:bodyPr>
          <a:lstStyle>
            <a:lvl1pPr marL="457200" lvl="0" indent="-317500" rtl="0">
              <a:lnSpc>
                <a:spcPct val="100000"/>
              </a:lnSpc>
              <a:spcBef>
                <a:spcPts val="0"/>
              </a:spcBef>
              <a:spcAft>
                <a:spcPts val="0"/>
              </a:spcAft>
              <a:buSzPts val="1400"/>
              <a:buFont typeface="Montserrat"/>
              <a:buChar char="●"/>
              <a:defRPr sz="1250">
                <a:latin typeface="Montserrat"/>
                <a:ea typeface="Montserrat"/>
                <a:cs typeface="Montserrat"/>
                <a:sym typeface="Montserrat"/>
              </a:defRPr>
            </a:lvl1pPr>
            <a:lvl2pPr marL="914400" lvl="1" indent="-304800" rtl="0">
              <a:lnSpc>
                <a:spcPct val="115000"/>
              </a:lnSpc>
              <a:spcBef>
                <a:spcPts val="0"/>
              </a:spcBef>
              <a:spcAft>
                <a:spcPts val="0"/>
              </a:spcAft>
              <a:buSzPts val="1200"/>
              <a:buFont typeface="Montserrat Light"/>
              <a:buChar char="○"/>
              <a:defRPr>
                <a:latin typeface="Montserrat"/>
                <a:ea typeface="Montserrat"/>
                <a:cs typeface="Montserrat"/>
                <a:sym typeface="Montserrat"/>
              </a:defRPr>
            </a:lvl2pPr>
            <a:lvl3pPr marL="1371600" lvl="2" indent="-304800" rtl="0">
              <a:lnSpc>
                <a:spcPct val="115000"/>
              </a:lnSpc>
              <a:spcBef>
                <a:spcPts val="1600"/>
              </a:spcBef>
              <a:spcAft>
                <a:spcPts val="0"/>
              </a:spcAft>
              <a:buSzPts val="1200"/>
              <a:buFont typeface="Montserrat Light"/>
              <a:buChar char="■"/>
              <a:defRPr>
                <a:latin typeface="Montserrat"/>
                <a:ea typeface="Montserrat"/>
                <a:cs typeface="Montserrat"/>
                <a:sym typeface="Montserrat"/>
              </a:defRPr>
            </a:lvl3pPr>
            <a:lvl4pPr marL="1828800" lvl="3" indent="-304800" rtl="0">
              <a:lnSpc>
                <a:spcPct val="115000"/>
              </a:lnSpc>
              <a:spcBef>
                <a:spcPts val="1600"/>
              </a:spcBef>
              <a:spcAft>
                <a:spcPts val="0"/>
              </a:spcAft>
              <a:buSzPts val="1200"/>
              <a:buFont typeface="Montserrat Light"/>
              <a:buChar char="●"/>
              <a:defRPr>
                <a:latin typeface="Montserrat"/>
                <a:ea typeface="Montserrat"/>
                <a:cs typeface="Montserrat"/>
                <a:sym typeface="Montserrat"/>
              </a:defRPr>
            </a:lvl4pPr>
            <a:lvl5pPr marL="2286000" lvl="4" indent="-304800" rtl="0">
              <a:lnSpc>
                <a:spcPct val="115000"/>
              </a:lnSpc>
              <a:spcBef>
                <a:spcPts val="1600"/>
              </a:spcBef>
              <a:spcAft>
                <a:spcPts val="0"/>
              </a:spcAft>
              <a:buSzPts val="1200"/>
              <a:buFont typeface="Montserrat Light"/>
              <a:buChar char="○"/>
              <a:defRPr>
                <a:latin typeface="Montserrat"/>
                <a:ea typeface="Montserrat"/>
                <a:cs typeface="Montserrat"/>
                <a:sym typeface="Montserrat"/>
              </a:defRPr>
            </a:lvl5pPr>
            <a:lvl6pPr marL="2743200" lvl="5" indent="-304800" rtl="0">
              <a:lnSpc>
                <a:spcPct val="115000"/>
              </a:lnSpc>
              <a:spcBef>
                <a:spcPts val="1600"/>
              </a:spcBef>
              <a:spcAft>
                <a:spcPts val="0"/>
              </a:spcAft>
              <a:buSzPts val="1200"/>
              <a:buFont typeface="Montserrat Light"/>
              <a:buChar char="■"/>
              <a:defRPr>
                <a:latin typeface="Montserrat"/>
                <a:ea typeface="Montserrat"/>
                <a:cs typeface="Montserrat"/>
                <a:sym typeface="Montserrat"/>
              </a:defRPr>
            </a:lvl6pPr>
            <a:lvl7pPr marL="3200400" lvl="6" indent="-304800" rtl="0">
              <a:lnSpc>
                <a:spcPct val="115000"/>
              </a:lnSpc>
              <a:spcBef>
                <a:spcPts val="1600"/>
              </a:spcBef>
              <a:spcAft>
                <a:spcPts val="0"/>
              </a:spcAft>
              <a:buSzPts val="1200"/>
              <a:buFont typeface="Montserrat Light"/>
              <a:buChar char="●"/>
              <a:defRPr>
                <a:latin typeface="Montserrat"/>
                <a:ea typeface="Montserrat"/>
                <a:cs typeface="Montserrat"/>
                <a:sym typeface="Montserrat"/>
              </a:defRPr>
            </a:lvl7pPr>
            <a:lvl8pPr marL="3657600" lvl="7" indent="-304800" rtl="0">
              <a:lnSpc>
                <a:spcPct val="115000"/>
              </a:lnSpc>
              <a:spcBef>
                <a:spcPts val="1600"/>
              </a:spcBef>
              <a:spcAft>
                <a:spcPts val="0"/>
              </a:spcAft>
              <a:buSzPts val="1200"/>
              <a:buFont typeface="Montserrat Light"/>
              <a:buChar char="○"/>
              <a:defRPr>
                <a:latin typeface="Montserrat"/>
                <a:ea typeface="Montserrat"/>
                <a:cs typeface="Montserrat"/>
                <a:sym typeface="Montserrat"/>
              </a:defRPr>
            </a:lvl8pPr>
            <a:lvl9pPr marL="4114800" lvl="8" indent="-304800" rtl="0">
              <a:lnSpc>
                <a:spcPct val="115000"/>
              </a:lnSpc>
              <a:spcBef>
                <a:spcPts val="1600"/>
              </a:spcBef>
              <a:spcAft>
                <a:spcPts val="1600"/>
              </a:spcAft>
              <a:buSzPts val="1200"/>
              <a:buFont typeface="Montserrat Light"/>
              <a:buChar char="■"/>
              <a:defRPr>
                <a:latin typeface="Montserrat"/>
                <a:ea typeface="Montserrat"/>
                <a:cs typeface="Montserrat"/>
                <a:sym typeface="Montserrat"/>
              </a:defRPr>
            </a:lvl9pPr>
          </a:lstStyle>
          <a:p>
            <a:endParaRPr/>
          </a:p>
        </p:txBody>
      </p:sp>
      <p:sp>
        <p:nvSpPr>
          <p:cNvPr id="137" name="Google Shape;137;p18"/>
          <p:cNvSpPr txBox="1">
            <a:spLocks noGrp="1"/>
          </p:cNvSpPr>
          <p:nvPr>
            <p:ph type="body" idx="2"/>
          </p:nvPr>
        </p:nvSpPr>
        <p:spPr>
          <a:xfrm>
            <a:off x="4705136" y="1490963"/>
            <a:ext cx="3718800" cy="3070200"/>
          </a:xfrm>
          <a:prstGeom prst="rect">
            <a:avLst/>
          </a:prstGeom>
        </p:spPr>
        <p:txBody>
          <a:bodyPr spcFirstLastPara="1" wrap="square" lIns="91425" tIns="91425" rIns="91425" bIns="91425" anchor="b" anchorCtr="0">
            <a:noAutofit/>
          </a:bodyPr>
          <a:lstStyle>
            <a:lvl1pPr marL="457200" lvl="0" indent="-304800" rtl="0">
              <a:lnSpc>
                <a:spcPct val="100000"/>
              </a:lnSpc>
              <a:spcBef>
                <a:spcPts val="0"/>
              </a:spcBef>
              <a:spcAft>
                <a:spcPts val="0"/>
              </a:spcAft>
              <a:buSzPts val="1200"/>
              <a:buFont typeface="Montserrat"/>
              <a:buChar char="●"/>
              <a:defRPr sz="2500" b="1">
                <a:latin typeface="Montserrat"/>
                <a:ea typeface="Montserrat"/>
                <a:cs typeface="Montserrat"/>
                <a:sym typeface="Montserrat"/>
              </a:defRPr>
            </a:lvl1pPr>
            <a:lvl2pPr marL="914400" lvl="1" indent="-304800" rtl="0">
              <a:lnSpc>
                <a:spcPct val="115000"/>
              </a:lnSpc>
              <a:spcBef>
                <a:spcPts val="0"/>
              </a:spcBef>
              <a:spcAft>
                <a:spcPts val="0"/>
              </a:spcAft>
              <a:buSzPts val="1200"/>
              <a:buFont typeface="Montserrat Light"/>
              <a:buChar char="○"/>
              <a:defRPr>
                <a:latin typeface="Montserrat"/>
                <a:ea typeface="Montserrat"/>
                <a:cs typeface="Montserrat"/>
                <a:sym typeface="Montserrat"/>
              </a:defRPr>
            </a:lvl2pPr>
            <a:lvl3pPr marL="1371600" lvl="2" indent="-304800" rtl="0">
              <a:lnSpc>
                <a:spcPct val="115000"/>
              </a:lnSpc>
              <a:spcBef>
                <a:spcPts val="1600"/>
              </a:spcBef>
              <a:spcAft>
                <a:spcPts val="0"/>
              </a:spcAft>
              <a:buSzPts val="1200"/>
              <a:buFont typeface="Montserrat Light"/>
              <a:buChar char="■"/>
              <a:defRPr>
                <a:latin typeface="Montserrat"/>
                <a:ea typeface="Montserrat"/>
                <a:cs typeface="Montserrat"/>
                <a:sym typeface="Montserrat"/>
              </a:defRPr>
            </a:lvl3pPr>
            <a:lvl4pPr marL="1828800" lvl="3" indent="-304800" rtl="0">
              <a:lnSpc>
                <a:spcPct val="115000"/>
              </a:lnSpc>
              <a:spcBef>
                <a:spcPts val="1600"/>
              </a:spcBef>
              <a:spcAft>
                <a:spcPts val="0"/>
              </a:spcAft>
              <a:buSzPts val="1200"/>
              <a:buFont typeface="Montserrat Light"/>
              <a:buChar char="●"/>
              <a:defRPr>
                <a:latin typeface="Montserrat"/>
                <a:ea typeface="Montserrat"/>
                <a:cs typeface="Montserrat"/>
                <a:sym typeface="Montserrat"/>
              </a:defRPr>
            </a:lvl4pPr>
            <a:lvl5pPr marL="2286000" lvl="4" indent="-304800" rtl="0">
              <a:lnSpc>
                <a:spcPct val="115000"/>
              </a:lnSpc>
              <a:spcBef>
                <a:spcPts val="1600"/>
              </a:spcBef>
              <a:spcAft>
                <a:spcPts val="0"/>
              </a:spcAft>
              <a:buSzPts val="1200"/>
              <a:buFont typeface="Montserrat Light"/>
              <a:buChar char="○"/>
              <a:defRPr>
                <a:latin typeface="Montserrat"/>
                <a:ea typeface="Montserrat"/>
                <a:cs typeface="Montserrat"/>
                <a:sym typeface="Montserrat"/>
              </a:defRPr>
            </a:lvl5pPr>
            <a:lvl6pPr marL="2743200" lvl="5" indent="-304800" rtl="0">
              <a:lnSpc>
                <a:spcPct val="115000"/>
              </a:lnSpc>
              <a:spcBef>
                <a:spcPts val="1600"/>
              </a:spcBef>
              <a:spcAft>
                <a:spcPts val="0"/>
              </a:spcAft>
              <a:buSzPts val="1200"/>
              <a:buFont typeface="Montserrat Light"/>
              <a:buChar char="■"/>
              <a:defRPr>
                <a:latin typeface="Montserrat"/>
                <a:ea typeface="Montserrat"/>
                <a:cs typeface="Montserrat"/>
                <a:sym typeface="Montserrat"/>
              </a:defRPr>
            </a:lvl6pPr>
            <a:lvl7pPr marL="3200400" lvl="6" indent="-304800" rtl="0">
              <a:lnSpc>
                <a:spcPct val="115000"/>
              </a:lnSpc>
              <a:spcBef>
                <a:spcPts val="1600"/>
              </a:spcBef>
              <a:spcAft>
                <a:spcPts val="0"/>
              </a:spcAft>
              <a:buSzPts val="1200"/>
              <a:buFont typeface="Montserrat Light"/>
              <a:buChar char="●"/>
              <a:defRPr>
                <a:latin typeface="Montserrat"/>
                <a:ea typeface="Montserrat"/>
                <a:cs typeface="Montserrat"/>
                <a:sym typeface="Montserrat"/>
              </a:defRPr>
            </a:lvl7pPr>
            <a:lvl8pPr marL="3657600" lvl="7" indent="-304800" rtl="0">
              <a:lnSpc>
                <a:spcPct val="115000"/>
              </a:lnSpc>
              <a:spcBef>
                <a:spcPts val="1600"/>
              </a:spcBef>
              <a:spcAft>
                <a:spcPts val="0"/>
              </a:spcAft>
              <a:buSzPts val="1200"/>
              <a:buFont typeface="Montserrat Light"/>
              <a:buChar char="○"/>
              <a:defRPr>
                <a:latin typeface="Montserrat"/>
                <a:ea typeface="Montserrat"/>
                <a:cs typeface="Montserrat"/>
                <a:sym typeface="Montserrat"/>
              </a:defRPr>
            </a:lvl8pPr>
            <a:lvl9pPr marL="4114800" lvl="8" indent="-304800" rtl="0">
              <a:lnSpc>
                <a:spcPct val="115000"/>
              </a:lnSpc>
              <a:spcBef>
                <a:spcPts val="1600"/>
              </a:spcBef>
              <a:spcAft>
                <a:spcPts val="1600"/>
              </a:spcAft>
              <a:buSzPts val="1200"/>
              <a:buFont typeface="Montserrat Light"/>
              <a:buChar char="■"/>
              <a:defRPr>
                <a:latin typeface="Montserrat"/>
                <a:ea typeface="Montserrat"/>
                <a:cs typeface="Montserrat"/>
                <a:sym typeface="Montserrat"/>
              </a:defRPr>
            </a:lvl9pPr>
          </a:lstStyle>
          <a:p>
            <a:endParaRPr/>
          </a:p>
        </p:txBody>
      </p:sp>
      <p:sp>
        <p:nvSpPr>
          <p:cNvPr id="138" name="Google Shape;13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Montserrat"/>
              <a:buNone/>
              <a:defRPr>
                <a:latin typeface="Montserrat"/>
                <a:ea typeface="Montserrat"/>
                <a:cs typeface="Montserrat"/>
                <a:sym typeface="Montserrat"/>
              </a:defRPr>
            </a:lvl1pPr>
            <a:lvl2pPr lvl="1" rtl="0">
              <a:spcBef>
                <a:spcPts val="0"/>
              </a:spcBef>
              <a:spcAft>
                <a:spcPts val="0"/>
              </a:spcAft>
              <a:buSzPts val="3500"/>
              <a:buFont typeface="Montserrat"/>
              <a:buNone/>
              <a:defRPr>
                <a:latin typeface="Montserrat"/>
                <a:ea typeface="Montserrat"/>
                <a:cs typeface="Montserrat"/>
                <a:sym typeface="Montserrat"/>
              </a:defRPr>
            </a:lvl2pPr>
            <a:lvl3pPr lvl="2" rtl="0">
              <a:spcBef>
                <a:spcPts val="0"/>
              </a:spcBef>
              <a:spcAft>
                <a:spcPts val="0"/>
              </a:spcAft>
              <a:buSzPts val="3500"/>
              <a:buFont typeface="Montserrat"/>
              <a:buNone/>
              <a:defRPr>
                <a:latin typeface="Montserrat"/>
                <a:ea typeface="Montserrat"/>
                <a:cs typeface="Montserrat"/>
                <a:sym typeface="Montserrat"/>
              </a:defRPr>
            </a:lvl3pPr>
            <a:lvl4pPr lvl="3" rtl="0">
              <a:spcBef>
                <a:spcPts val="0"/>
              </a:spcBef>
              <a:spcAft>
                <a:spcPts val="0"/>
              </a:spcAft>
              <a:buSzPts val="3500"/>
              <a:buFont typeface="Montserrat"/>
              <a:buNone/>
              <a:defRPr>
                <a:latin typeface="Montserrat"/>
                <a:ea typeface="Montserrat"/>
                <a:cs typeface="Montserrat"/>
                <a:sym typeface="Montserrat"/>
              </a:defRPr>
            </a:lvl4pPr>
            <a:lvl5pPr lvl="4" rtl="0">
              <a:spcBef>
                <a:spcPts val="0"/>
              </a:spcBef>
              <a:spcAft>
                <a:spcPts val="0"/>
              </a:spcAft>
              <a:buSzPts val="3500"/>
              <a:buFont typeface="Montserrat"/>
              <a:buNone/>
              <a:defRPr>
                <a:latin typeface="Montserrat"/>
                <a:ea typeface="Montserrat"/>
                <a:cs typeface="Montserrat"/>
                <a:sym typeface="Montserrat"/>
              </a:defRPr>
            </a:lvl5pPr>
            <a:lvl6pPr lvl="5" rtl="0">
              <a:spcBef>
                <a:spcPts val="0"/>
              </a:spcBef>
              <a:spcAft>
                <a:spcPts val="0"/>
              </a:spcAft>
              <a:buSzPts val="3500"/>
              <a:buFont typeface="Montserrat"/>
              <a:buNone/>
              <a:defRPr>
                <a:latin typeface="Montserrat"/>
                <a:ea typeface="Montserrat"/>
                <a:cs typeface="Montserrat"/>
                <a:sym typeface="Montserrat"/>
              </a:defRPr>
            </a:lvl6pPr>
            <a:lvl7pPr lvl="6" rtl="0">
              <a:spcBef>
                <a:spcPts val="0"/>
              </a:spcBef>
              <a:spcAft>
                <a:spcPts val="0"/>
              </a:spcAft>
              <a:buSzPts val="3500"/>
              <a:buFont typeface="Montserrat"/>
              <a:buNone/>
              <a:defRPr>
                <a:latin typeface="Montserrat"/>
                <a:ea typeface="Montserrat"/>
                <a:cs typeface="Montserrat"/>
                <a:sym typeface="Montserrat"/>
              </a:defRPr>
            </a:lvl7pPr>
            <a:lvl8pPr lvl="7" rtl="0">
              <a:spcBef>
                <a:spcPts val="0"/>
              </a:spcBef>
              <a:spcAft>
                <a:spcPts val="0"/>
              </a:spcAft>
              <a:buSzPts val="3500"/>
              <a:buFont typeface="Montserrat"/>
              <a:buNone/>
              <a:defRPr>
                <a:latin typeface="Montserrat"/>
                <a:ea typeface="Montserrat"/>
                <a:cs typeface="Montserrat"/>
                <a:sym typeface="Montserrat"/>
              </a:defRPr>
            </a:lvl8pPr>
            <a:lvl9pPr lvl="8" rtl="0">
              <a:spcBef>
                <a:spcPts val="0"/>
              </a:spcBef>
              <a:spcAft>
                <a:spcPts val="0"/>
              </a:spcAft>
              <a:buSzPts val="3500"/>
              <a:buFont typeface="Montserrat"/>
              <a:buNone/>
              <a:defRPr>
                <a:latin typeface="Montserrat"/>
                <a:ea typeface="Montserrat"/>
                <a:cs typeface="Montserrat"/>
                <a:sym typeface="Montserrat"/>
              </a:defRPr>
            </a:lvl9pPr>
          </a:lstStyle>
          <a:p>
            <a:endParaRPr/>
          </a:p>
        </p:txBody>
      </p:sp>
      <p:sp>
        <p:nvSpPr>
          <p:cNvPr id="139" name="Google Shape;139;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0"/>
        <p:cNvGrpSpPr/>
        <p:nvPr/>
      </p:nvGrpSpPr>
      <p:grpSpPr>
        <a:xfrm>
          <a:off x="0" y="0"/>
          <a:ext cx="0" cy="0"/>
          <a:chOff x="0" y="0"/>
          <a:chExt cx="0" cy="0"/>
        </a:xfrm>
      </p:grpSpPr>
      <p:sp>
        <p:nvSpPr>
          <p:cNvPr id="141" name="Google Shape;141;p19"/>
          <p:cNvSpPr/>
          <p:nvPr/>
        </p:nvSpPr>
        <p:spPr>
          <a:xfrm>
            <a:off x="7514825" y="-88810"/>
            <a:ext cx="2339156" cy="116928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42" name="Google Shape;142;p19"/>
          <p:cNvSpPr/>
          <p:nvPr/>
        </p:nvSpPr>
        <p:spPr>
          <a:xfrm>
            <a:off x="7514825" y="-252675"/>
            <a:ext cx="2339156" cy="116928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43" name="Google Shape;143;p19"/>
          <p:cNvSpPr/>
          <p:nvPr/>
        </p:nvSpPr>
        <p:spPr>
          <a:xfrm rot="-5400000">
            <a:off x="-1009038" y="884792"/>
            <a:ext cx="2305570" cy="11524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44" name="Google Shape;14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Montserrat"/>
              <a:buNone/>
              <a:defRPr>
                <a:latin typeface="Montserrat"/>
                <a:ea typeface="Montserrat"/>
                <a:cs typeface="Montserrat"/>
                <a:sym typeface="Montserrat"/>
              </a:defRPr>
            </a:lvl1pPr>
            <a:lvl2pPr lvl="1" rtl="0">
              <a:spcBef>
                <a:spcPts val="0"/>
              </a:spcBef>
              <a:spcAft>
                <a:spcPts val="0"/>
              </a:spcAft>
              <a:buSzPts val="3500"/>
              <a:buFont typeface="Montserrat"/>
              <a:buNone/>
              <a:defRPr>
                <a:latin typeface="Montserrat"/>
                <a:ea typeface="Montserrat"/>
                <a:cs typeface="Montserrat"/>
                <a:sym typeface="Montserrat"/>
              </a:defRPr>
            </a:lvl2pPr>
            <a:lvl3pPr lvl="2" rtl="0">
              <a:spcBef>
                <a:spcPts val="0"/>
              </a:spcBef>
              <a:spcAft>
                <a:spcPts val="0"/>
              </a:spcAft>
              <a:buSzPts val="3500"/>
              <a:buFont typeface="Montserrat"/>
              <a:buNone/>
              <a:defRPr>
                <a:latin typeface="Montserrat"/>
                <a:ea typeface="Montserrat"/>
                <a:cs typeface="Montserrat"/>
                <a:sym typeface="Montserrat"/>
              </a:defRPr>
            </a:lvl3pPr>
            <a:lvl4pPr lvl="3" rtl="0">
              <a:spcBef>
                <a:spcPts val="0"/>
              </a:spcBef>
              <a:spcAft>
                <a:spcPts val="0"/>
              </a:spcAft>
              <a:buSzPts val="3500"/>
              <a:buFont typeface="Montserrat"/>
              <a:buNone/>
              <a:defRPr>
                <a:latin typeface="Montserrat"/>
                <a:ea typeface="Montserrat"/>
                <a:cs typeface="Montserrat"/>
                <a:sym typeface="Montserrat"/>
              </a:defRPr>
            </a:lvl4pPr>
            <a:lvl5pPr lvl="4" rtl="0">
              <a:spcBef>
                <a:spcPts val="0"/>
              </a:spcBef>
              <a:spcAft>
                <a:spcPts val="0"/>
              </a:spcAft>
              <a:buSzPts val="3500"/>
              <a:buFont typeface="Montserrat"/>
              <a:buNone/>
              <a:defRPr>
                <a:latin typeface="Montserrat"/>
                <a:ea typeface="Montserrat"/>
                <a:cs typeface="Montserrat"/>
                <a:sym typeface="Montserrat"/>
              </a:defRPr>
            </a:lvl5pPr>
            <a:lvl6pPr lvl="5" rtl="0">
              <a:spcBef>
                <a:spcPts val="0"/>
              </a:spcBef>
              <a:spcAft>
                <a:spcPts val="0"/>
              </a:spcAft>
              <a:buSzPts val="3500"/>
              <a:buFont typeface="Montserrat"/>
              <a:buNone/>
              <a:defRPr>
                <a:latin typeface="Montserrat"/>
                <a:ea typeface="Montserrat"/>
                <a:cs typeface="Montserrat"/>
                <a:sym typeface="Montserrat"/>
              </a:defRPr>
            </a:lvl6pPr>
            <a:lvl7pPr lvl="6" rtl="0">
              <a:spcBef>
                <a:spcPts val="0"/>
              </a:spcBef>
              <a:spcAft>
                <a:spcPts val="0"/>
              </a:spcAft>
              <a:buSzPts val="3500"/>
              <a:buFont typeface="Montserrat"/>
              <a:buNone/>
              <a:defRPr>
                <a:latin typeface="Montserrat"/>
                <a:ea typeface="Montserrat"/>
                <a:cs typeface="Montserrat"/>
                <a:sym typeface="Montserrat"/>
              </a:defRPr>
            </a:lvl7pPr>
            <a:lvl8pPr lvl="7" rtl="0">
              <a:spcBef>
                <a:spcPts val="0"/>
              </a:spcBef>
              <a:spcAft>
                <a:spcPts val="0"/>
              </a:spcAft>
              <a:buSzPts val="3500"/>
              <a:buFont typeface="Montserrat"/>
              <a:buNone/>
              <a:defRPr>
                <a:latin typeface="Montserrat"/>
                <a:ea typeface="Montserrat"/>
                <a:cs typeface="Montserrat"/>
                <a:sym typeface="Montserrat"/>
              </a:defRPr>
            </a:lvl8pPr>
            <a:lvl9pPr lvl="8" rtl="0">
              <a:spcBef>
                <a:spcPts val="0"/>
              </a:spcBef>
              <a:spcAft>
                <a:spcPts val="0"/>
              </a:spcAft>
              <a:buSzPts val="3500"/>
              <a:buFont typeface="Montserrat"/>
              <a:buNone/>
              <a:defRPr>
                <a:latin typeface="Montserrat"/>
                <a:ea typeface="Montserrat"/>
                <a:cs typeface="Montserrat"/>
                <a:sym typeface="Montserrat"/>
              </a:defRPr>
            </a:lvl9pPr>
          </a:lstStyle>
          <a:p>
            <a:endParaRPr/>
          </a:p>
        </p:txBody>
      </p:sp>
      <p:sp>
        <p:nvSpPr>
          <p:cNvPr id="145" name="Google Shape;145;p19"/>
          <p:cNvSpPr txBox="1">
            <a:spLocks noGrp="1"/>
          </p:cNvSpPr>
          <p:nvPr>
            <p:ph type="title" idx="2"/>
          </p:nvPr>
        </p:nvSpPr>
        <p:spPr>
          <a:xfrm>
            <a:off x="828850" y="2917325"/>
            <a:ext cx="2240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2500"/>
              <a:buFont typeface="Montserrat"/>
              <a:buNone/>
              <a:defRPr sz="2500">
                <a:latin typeface="Montserrat"/>
                <a:ea typeface="Montserrat"/>
                <a:cs typeface="Montserrat"/>
                <a:sym typeface="Montserrat"/>
              </a:defRPr>
            </a:lvl2pPr>
            <a:lvl3pPr lvl="2" algn="ctr" rtl="0">
              <a:spcBef>
                <a:spcPts val="0"/>
              </a:spcBef>
              <a:spcAft>
                <a:spcPts val="0"/>
              </a:spcAft>
              <a:buSzPts val="2500"/>
              <a:buFont typeface="Montserrat"/>
              <a:buNone/>
              <a:defRPr sz="2500">
                <a:latin typeface="Montserrat"/>
                <a:ea typeface="Montserrat"/>
                <a:cs typeface="Montserrat"/>
                <a:sym typeface="Montserrat"/>
              </a:defRPr>
            </a:lvl3pPr>
            <a:lvl4pPr lvl="3" algn="ctr" rtl="0">
              <a:spcBef>
                <a:spcPts val="0"/>
              </a:spcBef>
              <a:spcAft>
                <a:spcPts val="0"/>
              </a:spcAft>
              <a:buSzPts val="2500"/>
              <a:buFont typeface="Montserrat"/>
              <a:buNone/>
              <a:defRPr sz="2500">
                <a:latin typeface="Montserrat"/>
                <a:ea typeface="Montserrat"/>
                <a:cs typeface="Montserrat"/>
                <a:sym typeface="Montserrat"/>
              </a:defRPr>
            </a:lvl4pPr>
            <a:lvl5pPr lvl="4" algn="ctr" rtl="0">
              <a:spcBef>
                <a:spcPts val="0"/>
              </a:spcBef>
              <a:spcAft>
                <a:spcPts val="0"/>
              </a:spcAft>
              <a:buSzPts val="2500"/>
              <a:buFont typeface="Montserrat"/>
              <a:buNone/>
              <a:defRPr sz="2500">
                <a:latin typeface="Montserrat"/>
                <a:ea typeface="Montserrat"/>
                <a:cs typeface="Montserrat"/>
                <a:sym typeface="Montserrat"/>
              </a:defRPr>
            </a:lvl5pPr>
            <a:lvl6pPr lvl="5" algn="ctr" rtl="0">
              <a:spcBef>
                <a:spcPts val="0"/>
              </a:spcBef>
              <a:spcAft>
                <a:spcPts val="0"/>
              </a:spcAft>
              <a:buSzPts val="2500"/>
              <a:buFont typeface="Montserrat"/>
              <a:buNone/>
              <a:defRPr sz="2500">
                <a:latin typeface="Montserrat"/>
                <a:ea typeface="Montserrat"/>
                <a:cs typeface="Montserrat"/>
                <a:sym typeface="Montserrat"/>
              </a:defRPr>
            </a:lvl6pPr>
            <a:lvl7pPr lvl="6" algn="ctr" rtl="0">
              <a:spcBef>
                <a:spcPts val="0"/>
              </a:spcBef>
              <a:spcAft>
                <a:spcPts val="0"/>
              </a:spcAft>
              <a:buSzPts val="2500"/>
              <a:buFont typeface="Montserrat"/>
              <a:buNone/>
              <a:defRPr sz="2500">
                <a:latin typeface="Montserrat"/>
                <a:ea typeface="Montserrat"/>
                <a:cs typeface="Montserrat"/>
                <a:sym typeface="Montserrat"/>
              </a:defRPr>
            </a:lvl7pPr>
            <a:lvl8pPr lvl="7" algn="ctr" rtl="0">
              <a:spcBef>
                <a:spcPts val="0"/>
              </a:spcBef>
              <a:spcAft>
                <a:spcPts val="0"/>
              </a:spcAft>
              <a:buSzPts val="2500"/>
              <a:buFont typeface="Montserrat"/>
              <a:buNone/>
              <a:defRPr sz="2500">
                <a:latin typeface="Montserrat"/>
                <a:ea typeface="Montserrat"/>
                <a:cs typeface="Montserrat"/>
                <a:sym typeface="Montserrat"/>
              </a:defRPr>
            </a:lvl8pPr>
            <a:lvl9pPr lvl="8" algn="ctr"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146" name="Google Shape;146;p19"/>
          <p:cNvSpPr txBox="1">
            <a:spLocks noGrp="1"/>
          </p:cNvSpPr>
          <p:nvPr>
            <p:ph type="subTitle" idx="1"/>
          </p:nvPr>
        </p:nvSpPr>
        <p:spPr>
          <a:xfrm>
            <a:off x="828850" y="3311500"/>
            <a:ext cx="2240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147" name="Google Shape;147;p19"/>
          <p:cNvSpPr txBox="1">
            <a:spLocks noGrp="1"/>
          </p:cNvSpPr>
          <p:nvPr>
            <p:ph type="title" idx="3"/>
          </p:nvPr>
        </p:nvSpPr>
        <p:spPr>
          <a:xfrm>
            <a:off x="3451795" y="2917325"/>
            <a:ext cx="2240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2500"/>
              <a:buFont typeface="Montserrat"/>
              <a:buNone/>
              <a:defRPr sz="2500">
                <a:latin typeface="Montserrat"/>
                <a:ea typeface="Montserrat"/>
                <a:cs typeface="Montserrat"/>
                <a:sym typeface="Montserrat"/>
              </a:defRPr>
            </a:lvl2pPr>
            <a:lvl3pPr lvl="2" algn="ctr" rtl="0">
              <a:spcBef>
                <a:spcPts val="0"/>
              </a:spcBef>
              <a:spcAft>
                <a:spcPts val="0"/>
              </a:spcAft>
              <a:buSzPts val="2500"/>
              <a:buFont typeface="Montserrat"/>
              <a:buNone/>
              <a:defRPr sz="2500">
                <a:latin typeface="Montserrat"/>
                <a:ea typeface="Montserrat"/>
                <a:cs typeface="Montserrat"/>
                <a:sym typeface="Montserrat"/>
              </a:defRPr>
            </a:lvl3pPr>
            <a:lvl4pPr lvl="3" algn="ctr" rtl="0">
              <a:spcBef>
                <a:spcPts val="0"/>
              </a:spcBef>
              <a:spcAft>
                <a:spcPts val="0"/>
              </a:spcAft>
              <a:buSzPts val="2500"/>
              <a:buFont typeface="Montserrat"/>
              <a:buNone/>
              <a:defRPr sz="2500">
                <a:latin typeface="Montserrat"/>
                <a:ea typeface="Montserrat"/>
                <a:cs typeface="Montserrat"/>
                <a:sym typeface="Montserrat"/>
              </a:defRPr>
            </a:lvl4pPr>
            <a:lvl5pPr lvl="4" algn="ctr" rtl="0">
              <a:spcBef>
                <a:spcPts val="0"/>
              </a:spcBef>
              <a:spcAft>
                <a:spcPts val="0"/>
              </a:spcAft>
              <a:buSzPts val="2500"/>
              <a:buFont typeface="Montserrat"/>
              <a:buNone/>
              <a:defRPr sz="2500">
                <a:latin typeface="Montserrat"/>
                <a:ea typeface="Montserrat"/>
                <a:cs typeface="Montserrat"/>
                <a:sym typeface="Montserrat"/>
              </a:defRPr>
            </a:lvl5pPr>
            <a:lvl6pPr lvl="5" algn="ctr" rtl="0">
              <a:spcBef>
                <a:spcPts val="0"/>
              </a:spcBef>
              <a:spcAft>
                <a:spcPts val="0"/>
              </a:spcAft>
              <a:buSzPts val="2500"/>
              <a:buFont typeface="Montserrat"/>
              <a:buNone/>
              <a:defRPr sz="2500">
                <a:latin typeface="Montserrat"/>
                <a:ea typeface="Montserrat"/>
                <a:cs typeface="Montserrat"/>
                <a:sym typeface="Montserrat"/>
              </a:defRPr>
            </a:lvl6pPr>
            <a:lvl7pPr lvl="6" algn="ctr" rtl="0">
              <a:spcBef>
                <a:spcPts val="0"/>
              </a:spcBef>
              <a:spcAft>
                <a:spcPts val="0"/>
              </a:spcAft>
              <a:buSzPts val="2500"/>
              <a:buFont typeface="Montserrat"/>
              <a:buNone/>
              <a:defRPr sz="2500">
                <a:latin typeface="Montserrat"/>
                <a:ea typeface="Montserrat"/>
                <a:cs typeface="Montserrat"/>
                <a:sym typeface="Montserrat"/>
              </a:defRPr>
            </a:lvl7pPr>
            <a:lvl8pPr lvl="7" algn="ctr" rtl="0">
              <a:spcBef>
                <a:spcPts val="0"/>
              </a:spcBef>
              <a:spcAft>
                <a:spcPts val="0"/>
              </a:spcAft>
              <a:buSzPts val="2500"/>
              <a:buFont typeface="Montserrat"/>
              <a:buNone/>
              <a:defRPr sz="2500">
                <a:latin typeface="Montserrat"/>
                <a:ea typeface="Montserrat"/>
                <a:cs typeface="Montserrat"/>
                <a:sym typeface="Montserrat"/>
              </a:defRPr>
            </a:lvl8pPr>
            <a:lvl9pPr lvl="8" algn="ctr"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148" name="Google Shape;148;p19"/>
          <p:cNvSpPr txBox="1">
            <a:spLocks noGrp="1"/>
          </p:cNvSpPr>
          <p:nvPr>
            <p:ph type="subTitle" idx="4"/>
          </p:nvPr>
        </p:nvSpPr>
        <p:spPr>
          <a:xfrm>
            <a:off x="3451796" y="3311500"/>
            <a:ext cx="2240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149" name="Google Shape;149;p19"/>
          <p:cNvSpPr txBox="1">
            <a:spLocks noGrp="1"/>
          </p:cNvSpPr>
          <p:nvPr>
            <p:ph type="title" idx="5"/>
          </p:nvPr>
        </p:nvSpPr>
        <p:spPr>
          <a:xfrm>
            <a:off x="6074747" y="2917325"/>
            <a:ext cx="2240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2500"/>
              <a:buFont typeface="Montserrat"/>
              <a:buNone/>
              <a:defRPr sz="2500">
                <a:latin typeface="Montserrat"/>
                <a:ea typeface="Montserrat"/>
                <a:cs typeface="Montserrat"/>
                <a:sym typeface="Montserrat"/>
              </a:defRPr>
            </a:lvl2pPr>
            <a:lvl3pPr lvl="2" algn="ctr" rtl="0">
              <a:spcBef>
                <a:spcPts val="0"/>
              </a:spcBef>
              <a:spcAft>
                <a:spcPts val="0"/>
              </a:spcAft>
              <a:buSzPts val="2500"/>
              <a:buFont typeface="Montserrat"/>
              <a:buNone/>
              <a:defRPr sz="2500">
                <a:latin typeface="Montserrat"/>
                <a:ea typeface="Montserrat"/>
                <a:cs typeface="Montserrat"/>
                <a:sym typeface="Montserrat"/>
              </a:defRPr>
            </a:lvl3pPr>
            <a:lvl4pPr lvl="3" algn="ctr" rtl="0">
              <a:spcBef>
                <a:spcPts val="0"/>
              </a:spcBef>
              <a:spcAft>
                <a:spcPts val="0"/>
              </a:spcAft>
              <a:buSzPts val="2500"/>
              <a:buFont typeface="Montserrat"/>
              <a:buNone/>
              <a:defRPr sz="2500">
                <a:latin typeface="Montserrat"/>
                <a:ea typeface="Montserrat"/>
                <a:cs typeface="Montserrat"/>
                <a:sym typeface="Montserrat"/>
              </a:defRPr>
            </a:lvl4pPr>
            <a:lvl5pPr lvl="4" algn="ctr" rtl="0">
              <a:spcBef>
                <a:spcPts val="0"/>
              </a:spcBef>
              <a:spcAft>
                <a:spcPts val="0"/>
              </a:spcAft>
              <a:buSzPts val="2500"/>
              <a:buFont typeface="Montserrat"/>
              <a:buNone/>
              <a:defRPr sz="2500">
                <a:latin typeface="Montserrat"/>
                <a:ea typeface="Montserrat"/>
                <a:cs typeface="Montserrat"/>
                <a:sym typeface="Montserrat"/>
              </a:defRPr>
            </a:lvl5pPr>
            <a:lvl6pPr lvl="5" algn="ctr" rtl="0">
              <a:spcBef>
                <a:spcPts val="0"/>
              </a:spcBef>
              <a:spcAft>
                <a:spcPts val="0"/>
              </a:spcAft>
              <a:buSzPts val="2500"/>
              <a:buFont typeface="Montserrat"/>
              <a:buNone/>
              <a:defRPr sz="2500">
                <a:latin typeface="Montserrat"/>
                <a:ea typeface="Montserrat"/>
                <a:cs typeface="Montserrat"/>
                <a:sym typeface="Montserrat"/>
              </a:defRPr>
            </a:lvl6pPr>
            <a:lvl7pPr lvl="6" algn="ctr" rtl="0">
              <a:spcBef>
                <a:spcPts val="0"/>
              </a:spcBef>
              <a:spcAft>
                <a:spcPts val="0"/>
              </a:spcAft>
              <a:buSzPts val="2500"/>
              <a:buFont typeface="Montserrat"/>
              <a:buNone/>
              <a:defRPr sz="2500">
                <a:latin typeface="Montserrat"/>
                <a:ea typeface="Montserrat"/>
                <a:cs typeface="Montserrat"/>
                <a:sym typeface="Montserrat"/>
              </a:defRPr>
            </a:lvl7pPr>
            <a:lvl8pPr lvl="7" algn="ctr" rtl="0">
              <a:spcBef>
                <a:spcPts val="0"/>
              </a:spcBef>
              <a:spcAft>
                <a:spcPts val="0"/>
              </a:spcAft>
              <a:buSzPts val="2500"/>
              <a:buFont typeface="Montserrat"/>
              <a:buNone/>
              <a:defRPr sz="2500">
                <a:latin typeface="Montserrat"/>
                <a:ea typeface="Montserrat"/>
                <a:cs typeface="Montserrat"/>
                <a:sym typeface="Montserrat"/>
              </a:defRPr>
            </a:lvl8pPr>
            <a:lvl9pPr lvl="8" algn="ctr"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150" name="Google Shape;150;p19"/>
          <p:cNvSpPr txBox="1">
            <a:spLocks noGrp="1"/>
          </p:cNvSpPr>
          <p:nvPr>
            <p:ph type="subTitle" idx="6"/>
          </p:nvPr>
        </p:nvSpPr>
        <p:spPr>
          <a:xfrm>
            <a:off x="6074748" y="3311500"/>
            <a:ext cx="2240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151" name="Google Shape;151;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52"/>
        <p:cNvGrpSpPr/>
        <p:nvPr/>
      </p:nvGrpSpPr>
      <p:grpSpPr>
        <a:xfrm>
          <a:off x="0" y="0"/>
          <a:ext cx="0" cy="0"/>
          <a:chOff x="0" y="0"/>
          <a:chExt cx="0" cy="0"/>
        </a:xfrm>
      </p:grpSpPr>
      <p:sp>
        <p:nvSpPr>
          <p:cNvPr id="153" name="Google Shape;153;p20"/>
          <p:cNvSpPr/>
          <p:nvPr/>
        </p:nvSpPr>
        <p:spPr>
          <a:xfrm>
            <a:off x="-555893" y="-272859"/>
            <a:ext cx="2551785" cy="127557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54" name="Google Shape;154;p20"/>
          <p:cNvSpPr/>
          <p:nvPr/>
        </p:nvSpPr>
        <p:spPr>
          <a:xfrm>
            <a:off x="-304351" y="-216394"/>
            <a:ext cx="2048701" cy="102409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55" name="Google Shape;155;p20"/>
          <p:cNvSpPr/>
          <p:nvPr/>
        </p:nvSpPr>
        <p:spPr>
          <a:xfrm rot="-5400000">
            <a:off x="7773665" y="587867"/>
            <a:ext cx="2272168" cy="1327749"/>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56" name="Google Shape;15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Montserrat"/>
              <a:buNone/>
              <a:defRPr>
                <a:latin typeface="Montserrat"/>
                <a:ea typeface="Montserrat"/>
                <a:cs typeface="Montserrat"/>
                <a:sym typeface="Montserrat"/>
              </a:defRPr>
            </a:lvl1pPr>
            <a:lvl2pPr lvl="1" rtl="0">
              <a:spcBef>
                <a:spcPts val="0"/>
              </a:spcBef>
              <a:spcAft>
                <a:spcPts val="0"/>
              </a:spcAft>
              <a:buSzPts val="3500"/>
              <a:buFont typeface="Montserrat"/>
              <a:buNone/>
              <a:defRPr>
                <a:latin typeface="Montserrat"/>
                <a:ea typeface="Montserrat"/>
                <a:cs typeface="Montserrat"/>
                <a:sym typeface="Montserrat"/>
              </a:defRPr>
            </a:lvl2pPr>
            <a:lvl3pPr lvl="2" rtl="0">
              <a:spcBef>
                <a:spcPts val="0"/>
              </a:spcBef>
              <a:spcAft>
                <a:spcPts val="0"/>
              </a:spcAft>
              <a:buSzPts val="3500"/>
              <a:buFont typeface="Montserrat"/>
              <a:buNone/>
              <a:defRPr>
                <a:latin typeface="Montserrat"/>
                <a:ea typeface="Montserrat"/>
                <a:cs typeface="Montserrat"/>
                <a:sym typeface="Montserrat"/>
              </a:defRPr>
            </a:lvl3pPr>
            <a:lvl4pPr lvl="3" rtl="0">
              <a:spcBef>
                <a:spcPts val="0"/>
              </a:spcBef>
              <a:spcAft>
                <a:spcPts val="0"/>
              </a:spcAft>
              <a:buSzPts val="3500"/>
              <a:buFont typeface="Montserrat"/>
              <a:buNone/>
              <a:defRPr>
                <a:latin typeface="Montserrat"/>
                <a:ea typeface="Montserrat"/>
                <a:cs typeface="Montserrat"/>
                <a:sym typeface="Montserrat"/>
              </a:defRPr>
            </a:lvl4pPr>
            <a:lvl5pPr lvl="4" rtl="0">
              <a:spcBef>
                <a:spcPts val="0"/>
              </a:spcBef>
              <a:spcAft>
                <a:spcPts val="0"/>
              </a:spcAft>
              <a:buSzPts val="3500"/>
              <a:buFont typeface="Montserrat"/>
              <a:buNone/>
              <a:defRPr>
                <a:latin typeface="Montserrat"/>
                <a:ea typeface="Montserrat"/>
                <a:cs typeface="Montserrat"/>
                <a:sym typeface="Montserrat"/>
              </a:defRPr>
            </a:lvl5pPr>
            <a:lvl6pPr lvl="5" rtl="0">
              <a:spcBef>
                <a:spcPts val="0"/>
              </a:spcBef>
              <a:spcAft>
                <a:spcPts val="0"/>
              </a:spcAft>
              <a:buSzPts val="3500"/>
              <a:buFont typeface="Montserrat"/>
              <a:buNone/>
              <a:defRPr>
                <a:latin typeface="Montserrat"/>
                <a:ea typeface="Montserrat"/>
                <a:cs typeface="Montserrat"/>
                <a:sym typeface="Montserrat"/>
              </a:defRPr>
            </a:lvl6pPr>
            <a:lvl7pPr lvl="6" rtl="0">
              <a:spcBef>
                <a:spcPts val="0"/>
              </a:spcBef>
              <a:spcAft>
                <a:spcPts val="0"/>
              </a:spcAft>
              <a:buSzPts val="3500"/>
              <a:buFont typeface="Montserrat"/>
              <a:buNone/>
              <a:defRPr>
                <a:latin typeface="Montserrat"/>
                <a:ea typeface="Montserrat"/>
                <a:cs typeface="Montserrat"/>
                <a:sym typeface="Montserrat"/>
              </a:defRPr>
            </a:lvl7pPr>
            <a:lvl8pPr lvl="7" rtl="0">
              <a:spcBef>
                <a:spcPts val="0"/>
              </a:spcBef>
              <a:spcAft>
                <a:spcPts val="0"/>
              </a:spcAft>
              <a:buSzPts val="3500"/>
              <a:buFont typeface="Montserrat"/>
              <a:buNone/>
              <a:defRPr>
                <a:latin typeface="Montserrat"/>
                <a:ea typeface="Montserrat"/>
                <a:cs typeface="Montserrat"/>
                <a:sym typeface="Montserrat"/>
              </a:defRPr>
            </a:lvl8pPr>
            <a:lvl9pPr lvl="8" rtl="0">
              <a:spcBef>
                <a:spcPts val="0"/>
              </a:spcBef>
              <a:spcAft>
                <a:spcPts val="0"/>
              </a:spcAft>
              <a:buSzPts val="3500"/>
              <a:buFont typeface="Montserrat"/>
              <a:buNone/>
              <a:defRPr>
                <a:latin typeface="Montserrat"/>
                <a:ea typeface="Montserrat"/>
                <a:cs typeface="Montserrat"/>
                <a:sym typeface="Montserrat"/>
              </a:defRPr>
            </a:lvl9pPr>
          </a:lstStyle>
          <a:p>
            <a:endParaRPr/>
          </a:p>
        </p:txBody>
      </p:sp>
      <p:sp>
        <p:nvSpPr>
          <p:cNvPr id="157" name="Google Shape;157;p20"/>
          <p:cNvSpPr txBox="1">
            <a:spLocks noGrp="1"/>
          </p:cNvSpPr>
          <p:nvPr>
            <p:ph type="title" idx="2"/>
          </p:nvPr>
        </p:nvSpPr>
        <p:spPr>
          <a:xfrm>
            <a:off x="828850" y="3636625"/>
            <a:ext cx="2240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2500"/>
              <a:buFont typeface="Montserrat"/>
              <a:buNone/>
              <a:defRPr sz="2500">
                <a:latin typeface="Montserrat"/>
                <a:ea typeface="Montserrat"/>
                <a:cs typeface="Montserrat"/>
                <a:sym typeface="Montserrat"/>
              </a:defRPr>
            </a:lvl2pPr>
            <a:lvl3pPr lvl="2" algn="ctr" rtl="0">
              <a:spcBef>
                <a:spcPts val="0"/>
              </a:spcBef>
              <a:spcAft>
                <a:spcPts val="0"/>
              </a:spcAft>
              <a:buSzPts val="2500"/>
              <a:buFont typeface="Montserrat"/>
              <a:buNone/>
              <a:defRPr sz="2500">
                <a:latin typeface="Montserrat"/>
                <a:ea typeface="Montserrat"/>
                <a:cs typeface="Montserrat"/>
                <a:sym typeface="Montserrat"/>
              </a:defRPr>
            </a:lvl3pPr>
            <a:lvl4pPr lvl="3" algn="ctr" rtl="0">
              <a:spcBef>
                <a:spcPts val="0"/>
              </a:spcBef>
              <a:spcAft>
                <a:spcPts val="0"/>
              </a:spcAft>
              <a:buSzPts val="2500"/>
              <a:buFont typeface="Montserrat"/>
              <a:buNone/>
              <a:defRPr sz="2500">
                <a:latin typeface="Montserrat"/>
                <a:ea typeface="Montserrat"/>
                <a:cs typeface="Montserrat"/>
                <a:sym typeface="Montserrat"/>
              </a:defRPr>
            </a:lvl4pPr>
            <a:lvl5pPr lvl="4" algn="ctr" rtl="0">
              <a:spcBef>
                <a:spcPts val="0"/>
              </a:spcBef>
              <a:spcAft>
                <a:spcPts val="0"/>
              </a:spcAft>
              <a:buSzPts val="2500"/>
              <a:buFont typeface="Montserrat"/>
              <a:buNone/>
              <a:defRPr sz="2500">
                <a:latin typeface="Montserrat"/>
                <a:ea typeface="Montserrat"/>
                <a:cs typeface="Montserrat"/>
                <a:sym typeface="Montserrat"/>
              </a:defRPr>
            </a:lvl5pPr>
            <a:lvl6pPr lvl="5" algn="ctr" rtl="0">
              <a:spcBef>
                <a:spcPts val="0"/>
              </a:spcBef>
              <a:spcAft>
                <a:spcPts val="0"/>
              </a:spcAft>
              <a:buSzPts val="2500"/>
              <a:buFont typeface="Montserrat"/>
              <a:buNone/>
              <a:defRPr sz="2500">
                <a:latin typeface="Montserrat"/>
                <a:ea typeface="Montserrat"/>
                <a:cs typeface="Montserrat"/>
                <a:sym typeface="Montserrat"/>
              </a:defRPr>
            </a:lvl6pPr>
            <a:lvl7pPr lvl="6" algn="ctr" rtl="0">
              <a:spcBef>
                <a:spcPts val="0"/>
              </a:spcBef>
              <a:spcAft>
                <a:spcPts val="0"/>
              </a:spcAft>
              <a:buSzPts val="2500"/>
              <a:buFont typeface="Montserrat"/>
              <a:buNone/>
              <a:defRPr sz="2500">
                <a:latin typeface="Montserrat"/>
                <a:ea typeface="Montserrat"/>
                <a:cs typeface="Montserrat"/>
                <a:sym typeface="Montserrat"/>
              </a:defRPr>
            </a:lvl7pPr>
            <a:lvl8pPr lvl="7" algn="ctr" rtl="0">
              <a:spcBef>
                <a:spcPts val="0"/>
              </a:spcBef>
              <a:spcAft>
                <a:spcPts val="0"/>
              </a:spcAft>
              <a:buSzPts val="2500"/>
              <a:buFont typeface="Montserrat"/>
              <a:buNone/>
              <a:defRPr sz="2500">
                <a:latin typeface="Montserrat"/>
                <a:ea typeface="Montserrat"/>
                <a:cs typeface="Montserrat"/>
                <a:sym typeface="Montserrat"/>
              </a:defRPr>
            </a:lvl8pPr>
            <a:lvl9pPr lvl="8" algn="ctr"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158" name="Google Shape;158;p20"/>
          <p:cNvSpPr txBox="1">
            <a:spLocks noGrp="1"/>
          </p:cNvSpPr>
          <p:nvPr>
            <p:ph type="subTitle" idx="1"/>
          </p:nvPr>
        </p:nvSpPr>
        <p:spPr>
          <a:xfrm>
            <a:off x="828850" y="4030800"/>
            <a:ext cx="22404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159" name="Google Shape;159;p20"/>
          <p:cNvSpPr txBox="1">
            <a:spLocks noGrp="1"/>
          </p:cNvSpPr>
          <p:nvPr>
            <p:ph type="title" idx="3"/>
          </p:nvPr>
        </p:nvSpPr>
        <p:spPr>
          <a:xfrm>
            <a:off x="3451795" y="3004225"/>
            <a:ext cx="2240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2500"/>
              <a:buFont typeface="Montserrat"/>
              <a:buNone/>
              <a:defRPr sz="2500">
                <a:latin typeface="Montserrat"/>
                <a:ea typeface="Montserrat"/>
                <a:cs typeface="Montserrat"/>
                <a:sym typeface="Montserrat"/>
              </a:defRPr>
            </a:lvl2pPr>
            <a:lvl3pPr lvl="2" algn="ctr" rtl="0">
              <a:spcBef>
                <a:spcPts val="0"/>
              </a:spcBef>
              <a:spcAft>
                <a:spcPts val="0"/>
              </a:spcAft>
              <a:buSzPts val="2500"/>
              <a:buFont typeface="Montserrat"/>
              <a:buNone/>
              <a:defRPr sz="2500">
                <a:latin typeface="Montserrat"/>
                <a:ea typeface="Montserrat"/>
                <a:cs typeface="Montserrat"/>
                <a:sym typeface="Montserrat"/>
              </a:defRPr>
            </a:lvl3pPr>
            <a:lvl4pPr lvl="3" algn="ctr" rtl="0">
              <a:spcBef>
                <a:spcPts val="0"/>
              </a:spcBef>
              <a:spcAft>
                <a:spcPts val="0"/>
              </a:spcAft>
              <a:buSzPts val="2500"/>
              <a:buFont typeface="Montserrat"/>
              <a:buNone/>
              <a:defRPr sz="2500">
                <a:latin typeface="Montserrat"/>
                <a:ea typeface="Montserrat"/>
                <a:cs typeface="Montserrat"/>
                <a:sym typeface="Montserrat"/>
              </a:defRPr>
            </a:lvl4pPr>
            <a:lvl5pPr lvl="4" algn="ctr" rtl="0">
              <a:spcBef>
                <a:spcPts val="0"/>
              </a:spcBef>
              <a:spcAft>
                <a:spcPts val="0"/>
              </a:spcAft>
              <a:buSzPts val="2500"/>
              <a:buFont typeface="Montserrat"/>
              <a:buNone/>
              <a:defRPr sz="2500">
                <a:latin typeface="Montserrat"/>
                <a:ea typeface="Montserrat"/>
                <a:cs typeface="Montserrat"/>
                <a:sym typeface="Montserrat"/>
              </a:defRPr>
            </a:lvl5pPr>
            <a:lvl6pPr lvl="5" algn="ctr" rtl="0">
              <a:spcBef>
                <a:spcPts val="0"/>
              </a:spcBef>
              <a:spcAft>
                <a:spcPts val="0"/>
              </a:spcAft>
              <a:buSzPts val="2500"/>
              <a:buFont typeface="Montserrat"/>
              <a:buNone/>
              <a:defRPr sz="2500">
                <a:latin typeface="Montserrat"/>
                <a:ea typeface="Montserrat"/>
                <a:cs typeface="Montserrat"/>
                <a:sym typeface="Montserrat"/>
              </a:defRPr>
            </a:lvl6pPr>
            <a:lvl7pPr lvl="6" algn="ctr" rtl="0">
              <a:spcBef>
                <a:spcPts val="0"/>
              </a:spcBef>
              <a:spcAft>
                <a:spcPts val="0"/>
              </a:spcAft>
              <a:buSzPts val="2500"/>
              <a:buFont typeface="Montserrat"/>
              <a:buNone/>
              <a:defRPr sz="2500">
                <a:latin typeface="Montserrat"/>
                <a:ea typeface="Montserrat"/>
                <a:cs typeface="Montserrat"/>
                <a:sym typeface="Montserrat"/>
              </a:defRPr>
            </a:lvl7pPr>
            <a:lvl8pPr lvl="7" algn="ctr" rtl="0">
              <a:spcBef>
                <a:spcPts val="0"/>
              </a:spcBef>
              <a:spcAft>
                <a:spcPts val="0"/>
              </a:spcAft>
              <a:buSzPts val="2500"/>
              <a:buFont typeface="Montserrat"/>
              <a:buNone/>
              <a:defRPr sz="2500">
                <a:latin typeface="Montserrat"/>
                <a:ea typeface="Montserrat"/>
                <a:cs typeface="Montserrat"/>
                <a:sym typeface="Montserrat"/>
              </a:defRPr>
            </a:lvl8pPr>
            <a:lvl9pPr lvl="8" algn="ctr"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160" name="Google Shape;160;p20"/>
          <p:cNvSpPr txBox="1">
            <a:spLocks noGrp="1"/>
          </p:cNvSpPr>
          <p:nvPr>
            <p:ph type="subTitle" idx="4"/>
          </p:nvPr>
        </p:nvSpPr>
        <p:spPr>
          <a:xfrm>
            <a:off x="3451796" y="3398400"/>
            <a:ext cx="22404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161" name="Google Shape;161;p20"/>
          <p:cNvSpPr txBox="1">
            <a:spLocks noGrp="1"/>
          </p:cNvSpPr>
          <p:nvPr>
            <p:ph type="title" idx="5"/>
          </p:nvPr>
        </p:nvSpPr>
        <p:spPr>
          <a:xfrm>
            <a:off x="6074747" y="3636625"/>
            <a:ext cx="2240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2500"/>
              <a:buFont typeface="Montserrat"/>
              <a:buNone/>
              <a:defRPr sz="2500">
                <a:latin typeface="Montserrat"/>
                <a:ea typeface="Montserrat"/>
                <a:cs typeface="Montserrat"/>
                <a:sym typeface="Montserrat"/>
              </a:defRPr>
            </a:lvl2pPr>
            <a:lvl3pPr lvl="2" algn="ctr" rtl="0">
              <a:spcBef>
                <a:spcPts val="0"/>
              </a:spcBef>
              <a:spcAft>
                <a:spcPts val="0"/>
              </a:spcAft>
              <a:buSzPts val="2500"/>
              <a:buFont typeface="Montserrat"/>
              <a:buNone/>
              <a:defRPr sz="2500">
                <a:latin typeface="Montserrat"/>
                <a:ea typeface="Montserrat"/>
                <a:cs typeface="Montserrat"/>
                <a:sym typeface="Montserrat"/>
              </a:defRPr>
            </a:lvl3pPr>
            <a:lvl4pPr lvl="3" algn="ctr" rtl="0">
              <a:spcBef>
                <a:spcPts val="0"/>
              </a:spcBef>
              <a:spcAft>
                <a:spcPts val="0"/>
              </a:spcAft>
              <a:buSzPts val="2500"/>
              <a:buFont typeface="Montserrat"/>
              <a:buNone/>
              <a:defRPr sz="2500">
                <a:latin typeface="Montserrat"/>
                <a:ea typeface="Montserrat"/>
                <a:cs typeface="Montserrat"/>
                <a:sym typeface="Montserrat"/>
              </a:defRPr>
            </a:lvl4pPr>
            <a:lvl5pPr lvl="4" algn="ctr" rtl="0">
              <a:spcBef>
                <a:spcPts val="0"/>
              </a:spcBef>
              <a:spcAft>
                <a:spcPts val="0"/>
              </a:spcAft>
              <a:buSzPts val="2500"/>
              <a:buFont typeface="Montserrat"/>
              <a:buNone/>
              <a:defRPr sz="2500">
                <a:latin typeface="Montserrat"/>
                <a:ea typeface="Montserrat"/>
                <a:cs typeface="Montserrat"/>
                <a:sym typeface="Montserrat"/>
              </a:defRPr>
            </a:lvl5pPr>
            <a:lvl6pPr lvl="5" algn="ctr" rtl="0">
              <a:spcBef>
                <a:spcPts val="0"/>
              </a:spcBef>
              <a:spcAft>
                <a:spcPts val="0"/>
              </a:spcAft>
              <a:buSzPts val="2500"/>
              <a:buFont typeface="Montserrat"/>
              <a:buNone/>
              <a:defRPr sz="2500">
                <a:latin typeface="Montserrat"/>
                <a:ea typeface="Montserrat"/>
                <a:cs typeface="Montserrat"/>
                <a:sym typeface="Montserrat"/>
              </a:defRPr>
            </a:lvl6pPr>
            <a:lvl7pPr lvl="6" algn="ctr" rtl="0">
              <a:spcBef>
                <a:spcPts val="0"/>
              </a:spcBef>
              <a:spcAft>
                <a:spcPts val="0"/>
              </a:spcAft>
              <a:buSzPts val="2500"/>
              <a:buFont typeface="Montserrat"/>
              <a:buNone/>
              <a:defRPr sz="2500">
                <a:latin typeface="Montserrat"/>
                <a:ea typeface="Montserrat"/>
                <a:cs typeface="Montserrat"/>
                <a:sym typeface="Montserrat"/>
              </a:defRPr>
            </a:lvl7pPr>
            <a:lvl8pPr lvl="7" algn="ctr" rtl="0">
              <a:spcBef>
                <a:spcPts val="0"/>
              </a:spcBef>
              <a:spcAft>
                <a:spcPts val="0"/>
              </a:spcAft>
              <a:buSzPts val="2500"/>
              <a:buFont typeface="Montserrat"/>
              <a:buNone/>
              <a:defRPr sz="2500">
                <a:latin typeface="Montserrat"/>
                <a:ea typeface="Montserrat"/>
                <a:cs typeface="Montserrat"/>
                <a:sym typeface="Montserrat"/>
              </a:defRPr>
            </a:lvl8pPr>
            <a:lvl9pPr lvl="8" algn="ctr"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162" name="Google Shape;162;p20"/>
          <p:cNvSpPr txBox="1">
            <a:spLocks noGrp="1"/>
          </p:cNvSpPr>
          <p:nvPr>
            <p:ph type="subTitle" idx="6"/>
          </p:nvPr>
        </p:nvSpPr>
        <p:spPr>
          <a:xfrm>
            <a:off x="6074749" y="4030800"/>
            <a:ext cx="22404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163" name="Google Shape;16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938900" y="2775025"/>
            <a:ext cx="52662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Font typeface="Montserrat"/>
              <a:buNone/>
              <a:defRPr sz="5000">
                <a:solidFill>
                  <a:schemeClr val="accent1"/>
                </a:solidFill>
                <a:latin typeface="Montserrat"/>
                <a:ea typeface="Montserrat"/>
                <a:cs typeface="Montserrat"/>
                <a:sym typeface="Montserra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3785100" y="1833313"/>
            <a:ext cx="1573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Montserrat"/>
              <a:buNone/>
              <a:defRPr sz="6000">
                <a:latin typeface="Montserrat"/>
                <a:ea typeface="Montserrat"/>
                <a:cs typeface="Montserrat"/>
                <a:sym typeface="Montserrat"/>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1938900" y="3716738"/>
            <a:ext cx="5266200" cy="36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 name="Google Shape;25;p3"/>
          <p:cNvSpPr/>
          <p:nvPr/>
        </p:nvSpPr>
        <p:spPr>
          <a:xfrm>
            <a:off x="259466" y="-337265"/>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59466" y="-608876"/>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1214485" y="997747"/>
            <a:ext cx="3564673" cy="2083028"/>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192116" y="-608875"/>
            <a:ext cx="3546140" cy="1772630"/>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7000992" y="800779"/>
            <a:ext cx="3303141" cy="1930201"/>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4"/>
        <p:cNvGrpSpPr/>
        <p:nvPr/>
      </p:nvGrpSpPr>
      <p:grpSpPr>
        <a:xfrm>
          <a:off x="0" y="0"/>
          <a:ext cx="0" cy="0"/>
          <a:chOff x="0" y="0"/>
          <a:chExt cx="0" cy="0"/>
        </a:xfrm>
      </p:grpSpPr>
      <p:sp>
        <p:nvSpPr>
          <p:cNvPr id="165" name="Google Shape;165;p21"/>
          <p:cNvSpPr/>
          <p:nvPr/>
        </p:nvSpPr>
        <p:spPr>
          <a:xfrm>
            <a:off x="-449575" y="-88810"/>
            <a:ext cx="2339156" cy="116928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66" name="Google Shape;166;p21"/>
          <p:cNvSpPr/>
          <p:nvPr/>
        </p:nvSpPr>
        <p:spPr>
          <a:xfrm>
            <a:off x="-449575" y="-252675"/>
            <a:ext cx="2339156" cy="116928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67" name="Google Shape;167;p21"/>
          <p:cNvSpPr/>
          <p:nvPr/>
        </p:nvSpPr>
        <p:spPr>
          <a:xfrm rot="5400000">
            <a:off x="7847462" y="4027254"/>
            <a:ext cx="2305570" cy="11524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68" name="Google Shape;168;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Montserrat"/>
              <a:buNone/>
              <a:defRPr>
                <a:latin typeface="Montserrat"/>
                <a:ea typeface="Montserrat"/>
                <a:cs typeface="Montserrat"/>
                <a:sym typeface="Montserrat"/>
              </a:defRPr>
            </a:lvl1pPr>
            <a:lvl2pPr lvl="1" rtl="0">
              <a:spcBef>
                <a:spcPts val="0"/>
              </a:spcBef>
              <a:spcAft>
                <a:spcPts val="0"/>
              </a:spcAft>
              <a:buSzPts val="3500"/>
              <a:buFont typeface="Montserrat"/>
              <a:buNone/>
              <a:defRPr>
                <a:latin typeface="Montserrat"/>
                <a:ea typeface="Montserrat"/>
                <a:cs typeface="Montserrat"/>
                <a:sym typeface="Montserrat"/>
              </a:defRPr>
            </a:lvl2pPr>
            <a:lvl3pPr lvl="2" rtl="0">
              <a:spcBef>
                <a:spcPts val="0"/>
              </a:spcBef>
              <a:spcAft>
                <a:spcPts val="0"/>
              </a:spcAft>
              <a:buSzPts val="3500"/>
              <a:buFont typeface="Montserrat"/>
              <a:buNone/>
              <a:defRPr>
                <a:latin typeface="Montserrat"/>
                <a:ea typeface="Montserrat"/>
                <a:cs typeface="Montserrat"/>
                <a:sym typeface="Montserrat"/>
              </a:defRPr>
            </a:lvl3pPr>
            <a:lvl4pPr lvl="3" rtl="0">
              <a:spcBef>
                <a:spcPts val="0"/>
              </a:spcBef>
              <a:spcAft>
                <a:spcPts val="0"/>
              </a:spcAft>
              <a:buSzPts val="3500"/>
              <a:buFont typeface="Montserrat"/>
              <a:buNone/>
              <a:defRPr>
                <a:latin typeface="Montserrat"/>
                <a:ea typeface="Montserrat"/>
                <a:cs typeface="Montserrat"/>
                <a:sym typeface="Montserrat"/>
              </a:defRPr>
            </a:lvl4pPr>
            <a:lvl5pPr lvl="4" rtl="0">
              <a:spcBef>
                <a:spcPts val="0"/>
              </a:spcBef>
              <a:spcAft>
                <a:spcPts val="0"/>
              </a:spcAft>
              <a:buSzPts val="3500"/>
              <a:buFont typeface="Montserrat"/>
              <a:buNone/>
              <a:defRPr>
                <a:latin typeface="Montserrat"/>
                <a:ea typeface="Montserrat"/>
                <a:cs typeface="Montserrat"/>
                <a:sym typeface="Montserrat"/>
              </a:defRPr>
            </a:lvl5pPr>
            <a:lvl6pPr lvl="5" rtl="0">
              <a:spcBef>
                <a:spcPts val="0"/>
              </a:spcBef>
              <a:spcAft>
                <a:spcPts val="0"/>
              </a:spcAft>
              <a:buSzPts val="3500"/>
              <a:buFont typeface="Montserrat"/>
              <a:buNone/>
              <a:defRPr>
                <a:latin typeface="Montserrat"/>
                <a:ea typeface="Montserrat"/>
                <a:cs typeface="Montserrat"/>
                <a:sym typeface="Montserrat"/>
              </a:defRPr>
            </a:lvl6pPr>
            <a:lvl7pPr lvl="6" rtl="0">
              <a:spcBef>
                <a:spcPts val="0"/>
              </a:spcBef>
              <a:spcAft>
                <a:spcPts val="0"/>
              </a:spcAft>
              <a:buSzPts val="3500"/>
              <a:buFont typeface="Montserrat"/>
              <a:buNone/>
              <a:defRPr>
                <a:latin typeface="Montserrat"/>
                <a:ea typeface="Montserrat"/>
                <a:cs typeface="Montserrat"/>
                <a:sym typeface="Montserrat"/>
              </a:defRPr>
            </a:lvl7pPr>
            <a:lvl8pPr lvl="7" rtl="0">
              <a:spcBef>
                <a:spcPts val="0"/>
              </a:spcBef>
              <a:spcAft>
                <a:spcPts val="0"/>
              </a:spcAft>
              <a:buSzPts val="3500"/>
              <a:buFont typeface="Montserrat"/>
              <a:buNone/>
              <a:defRPr>
                <a:latin typeface="Montserrat"/>
                <a:ea typeface="Montserrat"/>
                <a:cs typeface="Montserrat"/>
                <a:sym typeface="Montserrat"/>
              </a:defRPr>
            </a:lvl8pPr>
            <a:lvl9pPr lvl="8" rtl="0">
              <a:spcBef>
                <a:spcPts val="0"/>
              </a:spcBef>
              <a:spcAft>
                <a:spcPts val="0"/>
              </a:spcAft>
              <a:buSzPts val="3500"/>
              <a:buFont typeface="Montserrat"/>
              <a:buNone/>
              <a:defRPr>
                <a:latin typeface="Montserrat"/>
                <a:ea typeface="Montserrat"/>
                <a:cs typeface="Montserrat"/>
                <a:sym typeface="Montserrat"/>
              </a:defRPr>
            </a:lvl9pPr>
          </a:lstStyle>
          <a:p>
            <a:endParaRPr/>
          </a:p>
        </p:txBody>
      </p:sp>
      <p:sp>
        <p:nvSpPr>
          <p:cNvPr id="169" name="Google Shape;169;p21"/>
          <p:cNvSpPr txBox="1">
            <a:spLocks noGrp="1"/>
          </p:cNvSpPr>
          <p:nvPr>
            <p:ph type="title" idx="2"/>
          </p:nvPr>
        </p:nvSpPr>
        <p:spPr>
          <a:xfrm>
            <a:off x="6780309" y="2881700"/>
            <a:ext cx="15759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2500"/>
              <a:buFont typeface="Montserrat"/>
              <a:buNone/>
              <a:defRPr sz="2500">
                <a:latin typeface="Montserrat"/>
                <a:ea typeface="Montserrat"/>
                <a:cs typeface="Montserrat"/>
                <a:sym typeface="Montserrat"/>
              </a:defRPr>
            </a:lvl2pPr>
            <a:lvl3pPr lvl="2" algn="ctr" rtl="0">
              <a:spcBef>
                <a:spcPts val="0"/>
              </a:spcBef>
              <a:spcAft>
                <a:spcPts val="0"/>
              </a:spcAft>
              <a:buSzPts val="2500"/>
              <a:buFont typeface="Montserrat"/>
              <a:buNone/>
              <a:defRPr sz="2500">
                <a:latin typeface="Montserrat"/>
                <a:ea typeface="Montserrat"/>
                <a:cs typeface="Montserrat"/>
                <a:sym typeface="Montserrat"/>
              </a:defRPr>
            </a:lvl3pPr>
            <a:lvl4pPr lvl="3" algn="ctr" rtl="0">
              <a:spcBef>
                <a:spcPts val="0"/>
              </a:spcBef>
              <a:spcAft>
                <a:spcPts val="0"/>
              </a:spcAft>
              <a:buSzPts val="2500"/>
              <a:buFont typeface="Montserrat"/>
              <a:buNone/>
              <a:defRPr sz="2500">
                <a:latin typeface="Montserrat"/>
                <a:ea typeface="Montserrat"/>
                <a:cs typeface="Montserrat"/>
                <a:sym typeface="Montserrat"/>
              </a:defRPr>
            </a:lvl4pPr>
            <a:lvl5pPr lvl="4" algn="ctr" rtl="0">
              <a:spcBef>
                <a:spcPts val="0"/>
              </a:spcBef>
              <a:spcAft>
                <a:spcPts val="0"/>
              </a:spcAft>
              <a:buSzPts val="2500"/>
              <a:buFont typeface="Montserrat"/>
              <a:buNone/>
              <a:defRPr sz="2500">
                <a:latin typeface="Montserrat"/>
                <a:ea typeface="Montserrat"/>
                <a:cs typeface="Montserrat"/>
                <a:sym typeface="Montserrat"/>
              </a:defRPr>
            </a:lvl5pPr>
            <a:lvl6pPr lvl="5" algn="ctr" rtl="0">
              <a:spcBef>
                <a:spcPts val="0"/>
              </a:spcBef>
              <a:spcAft>
                <a:spcPts val="0"/>
              </a:spcAft>
              <a:buSzPts val="2500"/>
              <a:buFont typeface="Montserrat"/>
              <a:buNone/>
              <a:defRPr sz="2500">
                <a:latin typeface="Montserrat"/>
                <a:ea typeface="Montserrat"/>
                <a:cs typeface="Montserrat"/>
                <a:sym typeface="Montserrat"/>
              </a:defRPr>
            </a:lvl6pPr>
            <a:lvl7pPr lvl="6" algn="ctr" rtl="0">
              <a:spcBef>
                <a:spcPts val="0"/>
              </a:spcBef>
              <a:spcAft>
                <a:spcPts val="0"/>
              </a:spcAft>
              <a:buSzPts val="2500"/>
              <a:buFont typeface="Montserrat"/>
              <a:buNone/>
              <a:defRPr sz="2500">
                <a:latin typeface="Montserrat"/>
                <a:ea typeface="Montserrat"/>
                <a:cs typeface="Montserrat"/>
                <a:sym typeface="Montserrat"/>
              </a:defRPr>
            </a:lvl7pPr>
            <a:lvl8pPr lvl="7" algn="ctr" rtl="0">
              <a:spcBef>
                <a:spcPts val="0"/>
              </a:spcBef>
              <a:spcAft>
                <a:spcPts val="0"/>
              </a:spcAft>
              <a:buSzPts val="2500"/>
              <a:buFont typeface="Montserrat"/>
              <a:buNone/>
              <a:defRPr sz="2500">
                <a:latin typeface="Montserrat"/>
                <a:ea typeface="Montserrat"/>
                <a:cs typeface="Montserrat"/>
                <a:sym typeface="Montserrat"/>
              </a:defRPr>
            </a:lvl8pPr>
            <a:lvl9pPr lvl="8" algn="ctr"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170" name="Google Shape;170;p21"/>
          <p:cNvSpPr txBox="1">
            <a:spLocks noGrp="1"/>
          </p:cNvSpPr>
          <p:nvPr>
            <p:ph type="subTitle" idx="1"/>
          </p:nvPr>
        </p:nvSpPr>
        <p:spPr>
          <a:xfrm>
            <a:off x="6780300" y="3305300"/>
            <a:ext cx="1575900" cy="71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171" name="Google Shape;171;p21"/>
          <p:cNvSpPr txBox="1">
            <a:spLocks noGrp="1"/>
          </p:cNvSpPr>
          <p:nvPr>
            <p:ph type="title" idx="3"/>
          </p:nvPr>
        </p:nvSpPr>
        <p:spPr>
          <a:xfrm>
            <a:off x="4782791" y="2881700"/>
            <a:ext cx="15759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2500"/>
              <a:buFont typeface="Montserrat"/>
              <a:buNone/>
              <a:defRPr sz="2500">
                <a:latin typeface="Montserrat"/>
                <a:ea typeface="Montserrat"/>
                <a:cs typeface="Montserrat"/>
                <a:sym typeface="Montserrat"/>
              </a:defRPr>
            </a:lvl2pPr>
            <a:lvl3pPr lvl="2" algn="ctr" rtl="0">
              <a:spcBef>
                <a:spcPts val="0"/>
              </a:spcBef>
              <a:spcAft>
                <a:spcPts val="0"/>
              </a:spcAft>
              <a:buSzPts val="2500"/>
              <a:buFont typeface="Montserrat"/>
              <a:buNone/>
              <a:defRPr sz="2500">
                <a:latin typeface="Montserrat"/>
                <a:ea typeface="Montserrat"/>
                <a:cs typeface="Montserrat"/>
                <a:sym typeface="Montserrat"/>
              </a:defRPr>
            </a:lvl3pPr>
            <a:lvl4pPr lvl="3" algn="ctr" rtl="0">
              <a:spcBef>
                <a:spcPts val="0"/>
              </a:spcBef>
              <a:spcAft>
                <a:spcPts val="0"/>
              </a:spcAft>
              <a:buSzPts val="2500"/>
              <a:buFont typeface="Montserrat"/>
              <a:buNone/>
              <a:defRPr sz="2500">
                <a:latin typeface="Montserrat"/>
                <a:ea typeface="Montserrat"/>
                <a:cs typeface="Montserrat"/>
                <a:sym typeface="Montserrat"/>
              </a:defRPr>
            </a:lvl4pPr>
            <a:lvl5pPr lvl="4" algn="ctr" rtl="0">
              <a:spcBef>
                <a:spcPts val="0"/>
              </a:spcBef>
              <a:spcAft>
                <a:spcPts val="0"/>
              </a:spcAft>
              <a:buSzPts val="2500"/>
              <a:buFont typeface="Montserrat"/>
              <a:buNone/>
              <a:defRPr sz="2500">
                <a:latin typeface="Montserrat"/>
                <a:ea typeface="Montserrat"/>
                <a:cs typeface="Montserrat"/>
                <a:sym typeface="Montserrat"/>
              </a:defRPr>
            </a:lvl5pPr>
            <a:lvl6pPr lvl="5" algn="ctr" rtl="0">
              <a:spcBef>
                <a:spcPts val="0"/>
              </a:spcBef>
              <a:spcAft>
                <a:spcPts val="0"/>
              </a:spcAft>
              <a:buSzPts val="2500"/>
              <a:buFont typeface="Montserrat"/>
              <a:buNone/>
              <a:defRPr sz="2500">
                <a:latin typeface="Montserrat"/>
                <a:ea typeface="Montserrat"/>
                <a:cs typeface="Montserrat"/>
                <a:sym typeface="Montserrat"/>
              </a:defRPr>
            </a:lvl6pPr>
            <a:lvl7pPr lvl="6" algn="ctr" rtl="0">
              <a:spcBef>
                <a:spcPts val="0"/>
              </a:spcBef>
              <a:spcAft>
                <a:spcPts val="0"/>
              </a:spcAft>
              <a:buSzPts val="2500"/>
              <a:buFont typeface="Montserrat"/>
              <a:buNone/>
              <a:defRPr sz="2500">
                <a:latin typeface="Montserrat"/>
                <a:ea typeface="Montserrat"/>
                <a:cs typeface="Montserrat"/>
                <a:sym typeface="Montserrat"/>
              </a:defRPr>
            </a:lvl7pPr>
            <a:lvl8pPr lvl="7" algn="ctr" rtl="0">
              <a:spcBef>
                <a:spcPts val="0"/>
              </a:spcBef>
              <a:spcAft>
                <a:spcPts val="0"/>
              </a:spcAft>
              <a:buSzPts val="2500"/>
              <a:buFont typeface="Montserrat"/>
              <a:buNone/>
              <a:defRPr sz="2500">
                <a:latin typeface="Montserrat"/>
                <a:ea typeface="Montserrat"/>
                <a:cs typeface="Montserrat"/>
                <a:sym typeface="Montserrat"/>
              </a:defRPr>
            </a:lvl8pPr>
            <a:lvl9pPr lvl="8" algn="ctr"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172" name="Google Shape;172;p21"/>
          <p:cNvSpPr txBox="1">
            <a:spLocks noGrp="1"/>
          </p:cNvSpPr>
          <p:nvPr>
            <p:ph type="subTitle" idx="4"/>
          </p:nvPr>
        </p:nvSpPr>
        <p:spPr>
          <a:xfrm>
            <a:off x="4782796" y="3305300"/>
            <a:ext cx="1575900" cy="71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173" name="Google Shape;173;p21"/>
          <p:cNvSpPr txBox="1">
            <a:spLocks noGrp="1"/>
          </p:cNvSpPr>
          <p:nvPr>
            <p:ph type="title" idx="5"/>
          </p:nvPr>
        </p:nvSpPr>
        <p:spPr>
          <a:xfrm>
            <a:off x="787809" y="2881700"/>
            <a:ext cx="15759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2500"/>
              <a:buFont typeface="Montserrat"/>
              <a:buNone/>
              <a:defRPr sz="2500">
                <a:latin typeface="Montserrat"/>
                <a:ea typeface="Montserrat"/>
                <a:cs typeface="Montserrat"/>
                <a:sym typeface="Montserrat"/>
              </a:defRPr>
            </a:lvl2pPr>
            <a:lvl3pPr lvl="2" algn="ctr" rtl="0">
              <a:spcBef>
                <a:spcPts val="0"/>
              </a:spcBef>
              <a:spcAft>
                <a:spcPts val="0"/>
              </a:spcAft>
              <a:buSzPts val="2500"/>
              <a:buFont typeface="Montserrat"/>
              <a:buNone/>
              <a:defRPr sz="2500">
                <a:latin typeface="Montserrat"/>
                <a:ea typeface="Montserrat"/>
                <a:cs typeface="Montserrat"/>
                <a:sym typeface="Montserrat"/>
              </a:defRPr>
            </a:lvl3pPr>
            <a:lvl4pPr lvl="3" algn="ctr" rtl="0">
              <a:spcBef>
                <a:spcPts val="0"/>
              </a:spcBef>
              <a:spcAft>
                <a:spcPts val="0"/>
              </a:spcAft>
              <a:buSzPts val="2500"/>
              <a:buFont typeface="Montserrat"/>
              <a:buNone/>
              <a:defRPr sz="2500">
                <a:latin typeface="Montserrat"/>
                <a:ea typeface="Montserrat"/>
                <a:cs typeface="Montserrat"/>
                <a:sym typeface="Montserrat"/>
              </a:defRPr>
            </a:lvl4pPr>
            <a:lvl5pPr lvl="4" algn="ctr" rtl="0">
              <a:spcBef>
                <a:spcPts val="0"/>
              </a:spcBef>
              <a:spcAft>
                <a:spcPts val="0"/>
              </a:spcAft>
              <a:buSzPts val="2500"/>
              <a:buFont typeface="Montserrat"/>
              <a:buNone/>
              <a:defRPr sz="2500">
                <a:latin typeface="Montserrat"/>
                <a:ea typeface="Montserrat"/>
                <a:cs typeface="Montserrat"/>
                <a:sym typeface="Montserrat"/>
              </a:defRPr>
            </a:lvl5pPr>
            <a:lvl6pPr lvl="5" algn="ctr" rtl="0">
              <a:spcBef>
                <a:spcPts val="0"/>
              </a:spcBef>
              <a:spcAft>
                <a:spcPts val="0"/>
              </a:spcAft>
              <a:buSzPts val="2500"/>
              <a:buFont typeface="Montserrat"/>
              <a:buNone/>
              <a:defRPr sz="2500">
                <a:latin typeface="Montserrat"/>
                <a:ea typeface="Montserrat"/>
                <a:cs typeface="Montserrat"/>
                <a:sym typeface="Montserrat"/>
              </a:defRPr>
            </a:lvl6pPr>
            <a:lvl7pPr lvl="6" algn="ctr" rtl="0">
              <a:spcBef>
                <a:spcPts val="0"/>
              </a:spcBef>
              <a:spcAft>
                <a:spcPts val="0"/>
              </a:spcAft>
              <a:buSzPts val="2500"/>
              <a:buFont typeface="Montserrat"/>
              <a:buNone/>
              <a:defRPr sz="2500">
                <a:latin typeface="Montserrat"/>
                <a:ea typeface="Montserrat"/>
                <a:cs typeface="Montserrat"/>
                <a:sym typeface="Montserrat"/>
              </a:defRPr>
            </a:lvl7pPr>
            <a:lvl8pPr lvl="7" algn="ctr" rtl="0">
              <a:spcBef>
                <a:spcPts val="0"/>
              </a:spcBef>
              <a:spcAft>
                <a:spcPts val="0"/>
              </a:spcAft>
              <a:buSzPts val="2500"/>
              <a:buFont typeface="Montserrat"/>
              <a:buNone/>
              <a:defRPr sz="2500">
                <a:latin typeface="Montserrat"/>
                <a:ea typeface="Montserrat"/>
                <a:cs typeface="Montserrat"/>
                <a:sym typeface="Montserrat"/>
              </a:defRPr>
            </a:lvl8pPr>
            <a:lvl9pPr lvl="8" algn="ctr"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174" name="Google Shape;174;p21"/>
          <p:cNvSpPr txBox="1">
            <a:spLocks noGrp="1"/>
          </p:cNvSpPr>
          <p:nvPr>
            <p:ph type="subTitle" idx="6"/>
          </p:nvPr>
        </p:nvSpPr>
        <p:spPr>
          <a:xfrm>
            <a:off x="787800" y="3305200"/>
            <a:ext cx="1575900" cy="71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400">
                <a:solidFill>
                  <a:srgbClr val="242424"/>
                </a:solidFill>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175" name="Google Shape;175;p21"/>
          <p:cNvSpPr txBox="1">
            <a:spLocks noGrp="1"/>
          </p:cNvSpPr>
          <p:nvPr>
            <p:ph type="title" idx="7"/>
          </p:nvPr>
        </p:nvSpPr>
        <p:spPr>
          <a:xfrm>
            <a:off x="2785291" y="2881700"/>
            <a:ext cx="15759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2500"/>
              <a:buFont typeface="Montserrat"/>
              <a:buNone/>
              <a:defRPr sz="2500">
                <a:latin typeface="Montserrat"/>
                <a:ea typeface="Montserrat"/>
                <a:cs typeface="Montserrat"/>
                <a:sym typeface="Montserrat"/>
              </a:defRPr>
            </a:lvl2pPr>
            <a:lvl3pPr lvl="2" algn="ctr" rtl="0">
              <a:spcBef>
                <a:spcPts val="0"/>
              </a:spcBef>
              <a:spcAft>
                <a:spcPts val="0"/>
              </a:spcAft>
              <a:buSzPts val="2500"/>
              <a:buFont typeface="Montserrat"/>
              <a:buNone/>
              <a:defRPr sz="2500">
                <a:latin typeface="Montserrat"/>
                <a:ea typeface="Montserrat"/>
                <a:cs typeface="Montserrat"/>
                <a:sym typeface="Montserrat"/>
              </a:defRPr>
            </a:lvl3pPr>
            <a:lvl4pPr lvl="3" algn="ctr" rtl="0">
              <a:spcBef>
                <a:spcPts val="0"/>
              </a:spcBef>
              <a:spcAft>
                <a:spcPts val="0"/>
              </a:spcAft>
              <a:buSzPts val="2500"/>
              <a:buFont typeface="Montserrat"/>
              <a:buNone/>
              <a:defRPr sz="2500">
                <a:latin typeface="Montserrat"/>
                <a:ea typeface="Montserrat"/>
                <a:cs typeface="Montserrat"/>
                <a:sym typeface="Montserrat"/>
              </a:defRPr>
            </a:lvl4pPr>
            <a:lvl5pPr lvl="4" algn="ctr" rtl="0">
              <a:spcBef>
                <a:spcPts val="0"/>
              </a:spcBef>
              <a:spcAft>
                <a:spcPts val="0"/>
              </a:spcAft>
              <a:buSzPts val="2500"/>
              <a:buFont typeface="Montserrat"/>
              <a:buNone/>
              <a:defRPr sz="2500">
                <a:latin typeface="Montserrat"/>
                <a:ea typeface="Montserrat"/>
                <a:cs typeface="Montserrat"/>
                <a:sym typeface="Montserrat"/>
              </a:defRPr>
            </a:lvl5pPr>
            <a:lvl6pPr lvl="5" algn="ctr" rtl="0">
              <a:spcBef>
                <a:spcPts val="0"/>
              </a:spcBef>
              <a:spcAft>
                <a:spcPts val="0"/>
              </a:spcAft>
              <a:buSzPts val="2500"/>
              <a:buFont typeface="Montserrat"/>
              <a:buNone/>
              <a:defRPr sz="2500">
                <a:latin typeface="Montserrat"/>
                <a:ea typeface="Montserrat"/>
                <a:cs typeface="Montserrat"/>
                <a:sym typeface="Montserrat"/>
              </a:defRPr>
            </a:lvl6pPr>
            <a:lvl7pPr lvl="6" algn="ctr" rtl="0">
              <a:spcBef>
                <a:spcPts val="0"/>
              </a:spcBef>
              <a:spcAft>
                <a:spcPts val="0"/>
              </a:spcAft>
              <a:buSzPts val="2500"/>
              <a:buFont typeface="Montserrat"/>
              <a:buNone/>
              <a:defRPr sz="2500">
                <a:latin typeface="Montserrat"/>
                <a:ea typeface="Montserrat"/>
                <a:cs typeface="Montserrat"/>
                <a:sym typeface="Montserrat"/>
              </a:defRPr>
            </a:lvl7pPr>
            <a:lvl8pPr lvl="7" algn="ctr" rtl="0">
              <a:spcBef>
                <a:spcPts val="0"/>
              </a:spcBef>
              <a:spcAft>
                <a:spcPts val="0"/>
              </a:spcAft>
              <a:buSzPts val="2500"/>
              <a:buFont typeface="Montserrat"/>
              <a:buNone/>
              <a:defRPr sz="2500">
                <a:latin typeface="Montserrat"/>
                <a:ea typeface="Montserrat"/>
                <a:cs typeface="Montserrat"/>
                <a:sym typeface="Montserrat"/>
              </a:defRPr>
            </a:lvl8pPr>
            <a:lvl9pPr lvl="8" algn="ctr"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176" name="Google Shape;176;p21"/>
          <p:cNvSpPr txBox="1">
            <a:spLocks noGrp="1"/>
          </p:cNvSpPr>
          <p:nvPr>
            <p:ph type="subTitle" idx="8"/>
          </p:nvPr>
        </p:nvSpPr>
        <p:spPr>
          <a:xfrm>
            <a:off x="2785292" y="3305200"/>
            <a:ext cx="1575900" cy="71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177" name="Google Shape;177;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8"/>
        <p:cNvGrpSpPr/>
        <p:nvPr/>
      </p:nvGrpSpPr>
      <p:grpSpPr>
        <a:xfrm>
          <a:off x="0" y="0"/>
          <a:ext cx="0" cy="0"/>
          <a:chOff x="0" y="0"/>
          <a:chExt cx="0" cy="0"/>
        </a:xfrm>
      </p:grpSpPr>
      <p:sp>
        <p:nvSpPr>
          <p:cNvPr id="179" name="Google Shape;179;p22"/>
          <p:cNvSpPr/>
          <p:nvPr/>
        </p:nvSpPr>
        <p:spPr>
          <a:xfrm>
            <a:off x="7254425" y="-88810"/>
            <a:ext cx="2339156" cy="116928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80" name="Google Shape;180;p22"/>
          <p:cNvSpPr/>
          <p:nvPr/>
        </p:nvSpPr>
        <p:spPr>
          <a:xfrm>
            <a:off x="7254425" y="-252675"/>
            <a:ext cx="2339156" cy="116928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81" name="Google Shape;181;p22"/>
          <p:cNvSpPr/>
          <p:nvPr/>
        </p:nvSpPr>
        <p:spPr>
          <a:xfrm>
            <a:off x="-271600" y="4603502"/>
            <a:ext cx="1983140" cy="1158854"/>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82" name="Google Shape;182;p22"/>
          <p:cNvSpPr/>
          <p:nvPr/>
        </p:nvSpPr>
        <p:spPr>
          <a:xfrm rot="-5400000">
            <a:off x="8103167" y="878807"/>
            <a:ext cx="2087277" cy="1219707"/>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83" name="Google Shape;183;p22"/>
          <p:cNvSpPr/>
          <p:nvPr/>
        </p:nvSpPr>
        <p:spPr>
          <a:xfrm rot="-5400000">
            <a:off x="-793252" y="3853204"/>
            <a:ext cx="1857149" cy="928344"/>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84" name="Google Shape;18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Montserrat"/>
              <a:buNone/>
              <a:defRPr>
                <a:latin typeface="Montserrat"/>
                <a:ea typeface="Montserrat"/>
                <a:cs typeface="Montserrat"/>
                <a:sym typeface="Montserrat"/>
              </a:defRPr>
            </a:lvl1pPr>
            <a:lvl2pPr lvl="1" rtl="0">
              <a:spcBef>
                <a:spcPts val="0"/>
              </a:spcBef>
              <a:spcAft>
                <a:spcPts val="0"/>
              </a:spcAft>
              <a:buSzPts val="3500"/>
              <a:buFont typeface="Montserrat"/>
              <a:buNone/>
              <a:defRPr>
                <a:latin typeface="Montserrat"/>
                <a:ea typeface="Montserrat"/>
                <a:cs typeface="Montserrat"/>
                <a:sym typeface="Montserrat"/>
              </a:defRPr>
            </a:lvl2pPr>
            <a:lvl3pPr lvl="2" rtl="0">
              <a:spcBef>
                <a:spcPts val="0"/>
              </a:spcBef>
              <a:spcAft>
                <a:spcPts val="0"/>
              </a:spcAft>
              <a:buSzPts val="3500"/>
              <a:buFont typeface="Montserrat"/>
              <a:buNone/>
              <a:defRPr>
                <a:latin typeface="Montserrat"/>
                <a:ea typeface="Montserrat"/>
                <a:cs typeface="Montserrat"/>
                <a:sym typeface="Montserrat"/>
              </a:defRPr>
            </a:lvl3pPr>
            <a:lvl4pPr lvl="3" rtl="0">
              <a:spcBef>
                <a:spcPts val="0"/>
              </a:spcBef>
              <a:spcAft>
                <a:spcPts val="0"/>
              </a:spcAft>
              <a:buSzPts val="3500"/>
              <a:buFont typeface="Montserrat"/>
              <a:buNone/>
              <a:defRPr>
                <a:latin typeface="Montserrat"/>
                <a:ea typeface="Montserrat"/>
                <a:cs typeface="Montserrat"/>
                <a:sym typeface="Montserrat"/>
              </a:defRPr>
            </a:lvl4pPr>
            <a:lvl5pPr lvl="4" rtl="0">
              <a:spcBef>
                <a:spcPts val="0"/>
              </a:spcBef>
              <a:spcAft>
                <a:spcPts val="0"/>
              </a:spcAft>
              <a:buSzPts val="3500"/>
              <a:buFont typeface="Montserrat"/>
              <a:buNone/>
              <a:defRPr>
                <a:latin typeface="Montserrat"/>
                <a:ea typeface="Montserrat"/>
                <a:cs typeface="Montserrat"/>
                <a:sym typeface="Montserrat"/>
              </a:defRPr>
            </a:lvl5pPr>
            <a:lvl6pPr lvl="5" rtl="0">
              <a:spcBef>
                <a:spcPts val="0"/>
              </a:spcBef>
              <a:spcAft>
                <a:spcPts val="0"/>
              </a:spcAft>
              <a:buSzPts val="3500"/>
              <a:buFont typeface="Montserrat"/>
              <a:buNone/>
              <a:defRPr>
                <a:latin typeface="Montserrat"/>
                <a:ea typeface="Montserrat"/>
                <a:cs typeface="Montserrat"/>
                <a:sym typeface="Montserrat"/>
              </a:defRPr>
            </a:lvl6pPr>
            <a:lvl7pPr lvl="6" rtl="0">
              <a:spcBef>
                <a:spcPts val="0"/>
              </a:spcBef>
              <a:spcAft>
                <a:spcPts val="0"/>
              </a:spcAft>
              <a:buSzPts val="3500"/>
              <a:buFont typeface="Montserrat"/>
              <a:buNone/>
              <a:defRPr>
                <a:latin typeface="Montserrat"/>
                <a:ea typeface="Montserrat"/>
                <a:cs typeface="Montserrat"/>
                <a:sym typeface="Montserrat"/>
              </a:defRPr>
            </a:lvl7pPr>
            <a:lvl8pPr lvl="7" rtl="0">
              <a:spcBef>
                <a:spcPts val="0"/>
              </a:spcBef>
              <a:spcAft>
                <a:spcPts val="0"/>
              </a:spcAft>
              <a:buSzPts val="3500"/>
              <a:buFont typeface="Montserrat"/>
              <a:buNone/>
              <a:defRPr>
                <a:latin typeface="Montserrat"/>
                <a:ea typeface="Montserrat"/>
                <a:cs typeface="Montserrat"/>
                <a:sym typeface="Montserrat"/>
              </a:defRPr>
            </a:lvl8pPr>
            <a:lvl9pPr lvl="8" rtl="0">
              <a:spcBef>
                <a:spcPts val="0"/>
              </a:spcBef>
              <a:spcAft>
                <a:spcPts val="0"/>
              </a:spcAft>
              <a:buSzPts val="3500"/>
              <a:buFont typeface="Montserrat"/>
              <a:buNone/>
              <a:defRPr>
                <a:latin typeface="Montserrat"/>
                <a:ea typeface="Montserrat"/>
                <a:cs typeface="Montserrat"/>
                <a:sym typeface="Montserrat"/>
              </a:defRPr>
            </a:lvl9pPr>
          </a:lstStyle>
          <a:p>
            <a:endParaRPr/>
          </a:p>
        </p:txBody>
      </p:sp>
      <p:sp>
        <p:nvSpPr>
          <p:cNvPr id="185" name="Google Shape;185;p22"/>
          <p:cNvSpPr txBox="1">
            <a:spLocks noGrp="1"/>
          </p:cNvSpPr>
          <p:nvPr>
            <p:ph type="title" idx="2"/>
          </p:nvPr>
        </p:nvSpPr>
        <p:spPr>
          <a:xfrm>
            <a:off x="978188" y="1789800"/>
            <a:ext cx="2056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2500"/>
              <a:buFont typeface="Montserrat"/>
              <a:buNone/>
              <a:defRPr sz="2500">
                <a:latin typeface="Montserrat"/>
                <a:ea typeface="Montserrat"/>
                <a:cs typeface="Montserrat"/>
                <a:sym typeface="Montserrat"/>
              </a:defRPr>
            </a:lvl2pPr>
            <a:lvl3pPr lvl="2" algn="ctr" rtl="0">
              <a:spcBef>
                <a:spcPts val="0"/>
              </a:spcBef>
              <a:spcAft>
                <a:spcPts val="0"/>
              </a:spcAft>
              <a:buSzPts val="2500"/>
              <a:buFont typeface="Montserrat"/>
              <a:buNone/>
              <a:defRPr sz="2500">
                <a:latin typeface="Montserrat"/>
                <a:ea typeface="Montserrat"/>
                <a:cs typeface="Montserrat"/>
                <a:sym typeface="Montserrat"/>
              </a:defRPr>
            </a:lvl3pPr>
            <a:lvl4pPr lvl="3" algn="ctr" rtl="0">
              <a:spcBef>
                <a:spcPts val="0"/>
              </a:spcBef>
              <a:spcAft>
                <a:spcPts val="0"/>
              </a:spcAft>
              <a:buSzPts val="2500"/>
              <a:buFont typeface="Montserrat"/>
              <a:buNone/>
              <a:defRPr sz="2500">
                <a:latin typeface="Montserrat"/>
                <a:ea typeface="Montserrat"/>
                <a:cs typeface="Montserrat"/>
                <a:sym typeface="Montserrat"/>
              </a:defRPr>
            </a:lvl4pPr>
            <a:lvl5pPr lvl="4" algn="ctr" rtl="0">
              <a:spcBef>
                <a:spcPts val="0"/>
              </a:spcBef>
              <a:spcAft>
                <a:spcPts val="0"/>
              </a:spcAft>
              <a:buSzPts val="2500"/>
              <a:buFont typeface="Montserrat"/>
              <a:buNone/>
              <a:defRPr sz="2500">
                <a:latin typeface="Montserrat"/>
                <a:ea typeface="Montserrat"/>
                <a:cs typeface="Montserrat"/>
                <a:sym typeface="Montserrat"/>
              </a:defRPr>
            </a:lvl5pPr>
            <a:lvl6pPr lvl="5" algn="ctr" rtl="0">
              <a:spcBef>
                <a:spcPts val="0"/>
              </a:spcBef>
              <a:spcAft>
                <a:spcPts val="0"/>
              </a:spcAft>
              <a:buSzPts val="2500"/>
              <a:buFont typeface="Montserrat"/>
              <a:buNone/>
              <a:defRPr sz="2500">
                <a:latin typeface="Montserrat"/>
                <a:ea typeface="Montserrat"/>
                <a:cs typeface="Montserrat"/>
                <a:sym typeface="Montserrat"/>
              </a:defRPr>
            </a:lvl6pPr>
            <a:lvl7pPr lvl="6" algn="ctr" rtl="0">
              <a:spcBef>
                <a:spcPts val="0"/>
              </a:spcBef>
              <a:spcAft>
                <a:spcPts val="0"/>
              </a:spcAft>
              <a:buSzPts val="2500"/>
              <a:buFont typeface="Montserrat"/>
              <a:buNone/>
              <a:defRPr sz="2500">
                <a:latin typeface="Montserrat"/>
                <a:ea typeface="Montserrat"/>
                <a:cs typeface="Montserrat"/>
                <a:sym typeface="Montserrat"/>
              </a:defRPr>
            </a:lvl7pPr>
            <a:lvl8pPr lvl="7" algn="ctr" rtl="0">
              <a:spcBef>
                <a:spcPts val="0"/>
              </a:spcBef>
              <a:spcAft>
                <a:spcPts val="0"/>
              </a:spcAft>
              <a:buSzPts val="2500"/>
              <a:buFont typeface="Montserrat"/>
              <a:buNone/>
              <a:defRPr sz="2500">
                <a:latin typeface="Montserrat"/>
                <a:ea typeface="Montserrat"/>
                <a:cs typeface="Montserrat"/>
                <a:sym typeface="Montserrat"/>
              </a:defRPr>
            </a:lvl8pPr>
            <a:lvl9pPr lvl="8" algn="ctr"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186" name="Google Shape;186;p22"/>
          <p:cNvSpPr txBox="1">
            <a:spLocks noGrp="1"/>
          </p:cNvSpPr>
          <p:nvPr>
            <p:ph type="subTitle" idx="1"/>
          </p:nvPr>
        </p:nvSpPr>
        <p:spPr>
          <a:xfrm>
            <a:off x="978188" y="2210400"/>
            <a:ext cx="2056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400">
                <a:solidFill>
                  <a:srgbClr val="242424"/>
                </a:solidFill>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187" name="Google Shape;187;p22"/>
          <p:cNvSpPr txBox="1">
            <a:spLocks noGrp="1"/>
          </p:cNvSpPr>
          <p:nvPr>
            <p:ph type="title" idx="3"/>
          </p:nvPr>
        </p:nvSpPr>
        <p:spPr>
          <a:xfrm>
            <a:off x="3543750" y="1789800"/>
            <a:ext cx="2056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2500"/>
              <a:buFont typeface="Montserrat"/>
              <a:buNone/>
              <a:defRPr sz="2500">
                <a:latin typeface="Montserrat"/>
                <a:ea typeface="Montserrat"/>
                <a:cs typeface="Montserrat"/>
                <a:sym typeface="Montserrat"/>
              </a:defRPr>
            </a:lvl2pPr>
            <a:lvl3pPr lvl="2" algn="ctr" rtl="0">
              <a:spcBef>
                <a:spcPts val="0"/>
              </a:spcBef>
              <a:spcAft>
                <a:spcPts val="0"/>
              </a:spcAft>
              <a:buSzPts val="2500"/>
              <a:buFont typeface="Montserrat"/>
              <a:buNone/>
              <a:defRPr sz="2500">
                <a:latin typeface="Montserrat"/>
                <a:ea typeface="Montserrat"/>
                <a:cs typeface="Montserrat"/>
                <a:sym typeface="Montserrat"/>
              </a:defRPr>
            </a:lvl3pPr>
            <a:lvl4pPr lvl="3" algn="ctr" rtl="0">
              <a:spcBef>
                <a:spcPts val="0"/>
              </a:spcBef>
              <a:spcAft>
                <a:spcPts val="0"/>
              </a:spcAft>
              <a:buSzPts val="2500"/>
              <a:buFont typeface="Montserrat"/>
              <a:buNone/>
              <a:defRPr sz="2500">
                <a:latin typeface="Montserrat"/>
                <a:ea typeface="Montserrat"/>
                <a:cs typeface="Montserrat"/>
                <a:sym typeface="Montserrat"/>
              </a:defRPr>
            </a:lvl4pPr>
            <a:lvl5pPr lvl="4" algn="ctr" rtl="0">
              <a:spcBef>
                <a:spcPts val="0"/>
              </a:spcBef>
              <a:spcAft>
                <a:spcPts val="0"/>
              </a:spcAft>
              <a:buSzPts val="2500"/>
              <a:buFont typeface="Montserrat"/>
              <a:buNone/>
              <a:defRPr sz="2500">
                <a:latin typeface="Montserrat"/>
                <a:ea typeface="Montserrat"/>
                <a:cs typeface="Montserrat"/>
                <a:sym typeface="Montserrat"/>
              </a:defRPr>
            </a:lvl5pPr>
            <a:lvl6pPr lvl="5" algn="ctr" rtl="0">
              <a:spcBef>
                <a:spcPts val="0"/>
              </a:spcBef>
              <a:spcAft>
                <a:spcPts val="0"/>
              </a:spcAft>
              <a:buSzPts val="2500"/>
              <a:buFont typeface="Montserrat"/>
              <a:buNone/>
              <a:defRPr sz="2500">
                <a:latin typeface="Montserrat"/>
                <a:ea typeface="Montserrat"/>
                <a:cs typeface="Montserrat"/>
                <a:sym typeface="Montserrat"/>
              </a:defRPr>
            </a:lvl6pPr>
            <a:lvl7pPr lvl="6" algn="ctr" rtl="0">
              <a:spcBef>
                <a:spcPts val="0"/>
              </a:spcBef>
              <a:spcAft>
                <a:spcPts val="0"/>
              </a:spcAft>
              <a:buSzPts val="2500"/>
              <a:buFont typeface="Montserrat"/>
              <a:buNone/>
              <a:defRPr sz="2500">
                <a:latin typeface="Montserrat"/>
                <a:ea typeface="Montserrat"/>
                <a:cs typeface="Montserrat"/>
                <a:sym typeface="Montserrat"/>
              </a:defRPr>
            </a:lvl7pPr>
            <a:lvl8pPr lvl="7" algn="ctr" rtl="0">
              <a:spcBef>
                <a:spcPts val="0"/>
              </a:spcBef>
              <a:spcAft>
                <a:spcPts val="0"/>
              </a:spcAft>
              <a:buSzPts val="2500"/>
              <a:buFont typeface="Montserrat"/>
              <a:buNone/>
              <a:defRPr sz="2500">
                <a:latin typeface="Montserrat"/>
                <a:ea typeface="Montserrat"/>
                <a:cs typeface="Montserrat"/>
                <a:sym typeface="Montserrat"/>
              </a:defRPr>
            </a:lvl8pPr>
            <a:lvl9pPr lvl="8" algn="ctr"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188" name="Google Shape;188;p22"/>
          <p:cNvSpPr txBox="1">
            <a:spLocks noGrp="1"/>
          </p:cNvSpPr>
          <p:nvPr>
            <p:ph type="subTitle" idx="4"/>
          </p:nvPr>
        </p:nvSpPr>
        <p:spPr>
          <a:xfrm>
            <a:off x="3543751" y="2210400"/>
            <a:ext cx="2056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400">
                <a:solidFill>
                  <a:srgbClr val="242424"/>
                </a:solidFill>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189" name="Google Shape;189;p22"/>
          <p:cNvSpPr txBox="1">
            <a:spLocks noGrp="1"/>
          </p:cNvSpPr>
          <p:nvPr>
            <p:ph type="title" idx="5"/>
          </p:nvPr>
        </p:nvSpPr>
        <p:spPr>
          <a:xfrm>
            <a:off x="978188" y="3223350"/>
            <a:ext cx="2056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2500"/>
              <a:buFont typeface="Montserrat"/>
              <a:buNone/>
              <a:defRPr sz="2500">
                <a:latin typeface="Montserrat"/>
                <a:ea typeface="Montserrat"/>
                <a:cs typeface="Montserrat"/>
                <a:sym typeface="Montserrat"/>
              </a:defRPr>
            </a:lvl2pPr>
            <a:lvl3pPr lvl="2" algn="ctr" rtl="0">
              <a:spcBef>
                <a:spcPts val="0"/>
              </a:spcBef>
              <a:spcAft>
                <a:spcPts val="0"/>
              </a:spcAft>
              <a:buSzPts val="2500"/>
              <a:buFont typeface="Montserrat"/>
              <a:buNone/>
              <a:defRPr sz="2500">
                <a:latin typeface="Montserrat"/>
                <a:ea typeface="Montserrat"/>
                <a:cs typeface="Montserrat"/>
                <a:sym typeface="Montserrat"/>
              </a:defRPr>
            </a:lvl3pPr>
            <a:lvl4pPr lvl="3" algn="ctr" rtl="0">
              <a:spcBef>
                <a:spcPts val="0"/>
              </a:spcBef>
              <a:spcAft>
                <a:spcPts val="0"/>
              </a:spcAft>
              <a:buSzPts val="2500"/>
              <a:buFont typeface="Montserrat"/>
              <a:buNone/>
              <a:defRPr sz="2500">
                <a:latin typeface="Montserrat"/>
                <a:ea typeface="Montserrat"/>
                <a:cs typeface="Montserrat"/>
                <a:sym typeface="Montserrat"/>
              </a:defRPr>
            </a:lvl4pPr>
            <a:lvl5pPr lvl="4" algn="ctr" rtl="0">
              <a:spcBef>
                <a:spcPts val="0"/>
              </a:spcBef>
              <a:spcAft>
                <a:spcPts val="0"/>
              </a:spcAft>
              <a:buSzPts val="2500"/>
              <a:buFont typeface="Montserrat"/>
              <a:buNone/>
              <a:defRPr sz="2500">
                <a:latin typeface="Montserrat"/>
                <a:ea typeface="Montserrat"/>
                <a:cs typeface="Montserrat"/>
                <a:sym typeface="Montserrat"/>
              </a:defRPr>
            </a:lvl5pPr>
            <a:lvl6pPr lvl="5" algn="ctr" rtl="0">
              <a:spcBef>
                <a:spcPts val="0"/>
              </a:spcBef>
              <a:spcAft>
                <a:spcPts val="0"/>
              </a:spcAft>
              <a:buSzPts val="2500"/>
              <a:buFont typeface="Montserrat"/>
              <a:buNone/>
              <a:defRPr sz="2500">
                <a:latin typeface="Montserrat"/>
                <a:ea typeface="Montserrat"/>
                <a:cs typeface="Montserrat"/>
                <a:sym typeface="Montserrat"/>
              </a:defRPr>
            </a:lvl6pPr>
            <a:lvl7pPr lvl="6" algn="ctr" rtl="0">
              <a:spcBef>
                <a:spcPts val="0"/>
              </a:spcBef>
              <a:spcAft>
                <a:spcPts val="0"/>
              </a:spcAft>
              <a:buSzPts val="2500"/>
              <a:buFont typeface="Montserrat"/>
              <a:buNone/>
              <a:defRPr sz="2500">
                <a:latin typeface="Montserrat"/>
                <a:ea typeface="Montserrat"/>
                <a:cs typeface="Montserrat"/>
                <a:sym typeface="Montserrat"/>
              </a:defRPr>
            </a:lvl7pPr>
            <a:lvl8pPr lvl="7" algn="ctr" rtl="0">
              <a:spcBef>
                <a:spcPts val="0"/>
              </a:spcBef>
              <a:spcAft>
                <a:spcPts val="0"/>
              </a:spcAft>
              <a:buSzPts val="2500"/>
              <a:buFont typeface="Montserrat"/>
              <a:buNone/>
              <a:defRPr sz="2500">
                <a:latin typeface="Montserrat"/>
                <a:ea typeface="Montserrat"/>
                <a:cs typeface="Montserrat"/>
                <a:sym typeface="Montserrat"/>
              </a:defRPr>
            </a:lvl8pPr>
            <a:lvl9pPr lvl="8" algn="ctr"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190" name="Google Shape;190;p22"/>
          <p:cNvSpPr txBox="1">
            <a:spLocks noGrp="1"/>
          </p:cNvSpPr>
          <p:nvPr>
            <p:ph type="subTitle" idx="6"/>
          </p:nvPr>
        </p:nvSpPr>
        <p:spPr>
          <a:xfrm>
            <a:off x="978188" y="3643950"/>
            <a:ext cx="2056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400">
                <a:solidFill>
                  <a:srgbClr val="242424"/>
                </a:solidFill>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191" name="Google Shape;191;p22"/>
          <p:cNvSpPr txBox="1">
            <a:spLocks noGrp="1"/>
          </p:cNvSpPr>
          <p:nvPr>
            <p:ph type="title" idx="7"/>
          </p:nvPr>
        </p:nvSpPr>
        <p:spPr>
          <a:xfrm>
            <a:off x="3543750" y="3223350"/>
            <a:ext cx="2056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2500"/>
              <a:buFont typeface="Montserrat"/>
              <a:buNone/>
              <a:defRPr sz="2500">
                <a:latin typeface="Montserrat"/>
                <a:ea typeface="Montserrat"/>
                <a:cs typeface="Montserrat"/>
                <a:sym typeface="Montserrat"/>
              </a:defRPr>
            </a:lvl2pPr>
            <a:lvl3pPr lvl="2" algn="ctr" rtl="0">
              <a:spcBef>
                <a:spcPts val="0"/>
              </a:spcBef>
              <a:spcAft>
                <a:spcPts val="0"/>
              </a:spcAft>
              <a:buSzPts val="2500"/>
              <a:buFont typeface="Montserrat"/>
              <a:buNone/>
              <a:defRPr sz="2500">
                <a:latin typeface="Montserrat"/>
                <a:ea typeface="Montserrat"/>
                <a:cs typeface="Montserrat"/>
                <a:sym typeface="Montserrat"/>
              </a:defRPr>
            </a:lvl3pPr>
            <a:lvl4pPr lvl="3" algn="ctr" rtl="0">
              <a:spcBef>
                <a:spcPts val="0"/>
              </a:spcBef>
              <a:spcAft>
                <a:spcPts val="0"/>
              </a:spcAft>
              <a:buSzPts val="2500"/>
              <a:buFont typeface="Montserrat"/>
              <a:buNone/>
              <a:defRPr sz="2500">
                <a:latin typeface="Montserrat"/>
                <a:ea typeface="Montserrat"/>
                <a:cs typeface="Montserrat"/>
                <a:sym typeface="Montserrat"/>
              </a:defRPr>
            </a:lvl4pPr>
            <a:lvl5pPr lvl="4" algn="ctr" rtl="0">
              <a:spcBef>
                <a:spcPts val="0"/>
              </a:spcBef>
              <a:spcAft>
                <a:spcPts val="0"/>
              </a:spcAft>
              <a:buSzPts val="2500"/>
              <a:buFont typeface="Montserrat"/>
              <a:buNone/>
              <a:defRPr sz="2500">
                <a:latin typeface="Montserrat"/>
                <a:ea typeface="Montserrat"/>
                <a:cs typeface="Montserrat"/>
                <a:sym typeface="Montserrat"/>
              </a:defRPr>
            </a:lvl5pPr>
            <a:lvl6pPr lvl="5" algn="ctr" rtl="0">
              <a:spcBef>
                <a:spcPts val="0"/>
              </a:spcBef>
              <a:spcAft>
                <a:spcPts val="0"/>
              </a:spcAft>
              <a:buSzPts val="2500"/>
              <a:buFont typeface="Montserrat"/>
              <a:buNone/>
              <a:defRPr sz="2500">
                <a:latin typeface="Montserrat"/>
                <a:ea typeface="Montserrat"/>
                <a:cs typeface="Montserrat"/>
                <a:sym typeface="Montserrat"/>
              </a:defRPr>
            </a:lvl6pPr>
            <a:lvl7pPr lvl="6" algn="ctr" rtl="0">
              <a:spcBef>
                <a:spcPts val="0"/>
              </a:spcBef>
              <a:spcAft>
                <a:spcPts val="0"/>
              </a:spcAft>
              <a:buSzPts val="2500"/>
              <a:buFont typeface="Montserrat"/>
              <a:buNone/>
              <a:defRPr sz="2500">
                <a:latin typeface="Montserrat"/>
                <a:ea typeface="Montserrat"/>
                <a:cs typeface="Montserrat"/>
                <a:sym typeface="Montserrat"/>
              </a:defRPr>
            </a:lvl7pPr>
            <a:lvl8pPr lvl="7" algn="ctr" rtl="0">
              <a:spcBef>
                <a:spcPts val="0"/>
              </a:spcBef>
              <a:spcAft>
                <a:spcPts val="0"/>
              </a:spcAft>
              <a:buSzPts val="2500"/>
              <a:buFont typeface="Montserrat"/>
              <a:buNone/>
              <a:defRPr sz="2500">
                <a:latin typeface="Montserrat"/>
                <a:ea typeface="Montserrat"/>
                <a:cs typeface="Montserrat"/>
                <a:sym typeface="Montserrat"/>
              </a:defRPr>
            </a:lvl8pPr>
            <a:lvl9pPr lvl="8" algn="ctr"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192" name="Google Shape;192;p22"/>
          <p:cNvSpPr txBox="1">
            <a:spLocks noGrp="1"/>
          </p:cNvSpPr>
          <p:nvPr>
            <p:ph type="subTitle" idx="8"/>
          </p:nvPr>
        </p:nvSpPr>
        <p:spPr>
          <a:xfrm>
            <a:off x="3543751" y="3643950"/>
            <a:ext cx="2056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400">
                <a:solidFill>
                  <a:srgbClr val="242424"/>
                </a:solidFill>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193" name="Google Shape;193;p22"/>
          <p:cNvSpPr txBox="1">
            <a:spLocks noGrp="1"/>
          </p:cNvSpPr>
          <p:nvPr>
            <p:ph type="title" idx="9"/>
          </p:nvPr>
        </p:nvSpPr>
        <p:spPr>
          <a:xfrm>
            <a:off x="6109320" y="1789800"/>
            <a:ext cx="2056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2500"/>
              <a:buFont typeface="Montserrat"/>
              <a:buNone/>
              <a:defRPr sz="2500">
                <a:latin typeface="Montserrat"/>
                <a:ea typeface="Montserrat"/>
                <a:cs typeface="Montserrat"/>
                <a:sym typeface="Montserrat"/>
              </a:defRPr>
            </a:lvl2pPr>
            <a:lvl3pPr lvl="2" algn="ctr" rtl="0">
              <a:spcBef>
                <a:spcPts val="0"/>
              </a:spcBef>
              <a:spcAft>
                <a:spcPts val="0"/>
              </a:spcAft>
              <a:buSzPts val="2500"/>
              <a:buFont typeface="Montserrat"/>
              <a:buNone/>
              <a:defRPr sz="2500">
                <a:latin typeface="Montserrat"/>
                <a:ea typeface="Montserrat"/>
                <a:cs typeface="Montserrat"/>
                <a:sym typeface="Montserrat"/>
              </a:defRPr>
            </a:lvl3pPr>
            <a:lvl4pPr lvl="3" algn="ctr" rtl="0">
              <a:spcBef>
                <a:spcPts val="0"/>
              </a:spcBef>
              <a:spcAft>
                <a:spcPts val="0"/>
              </a:spcAft>
              <a:buSzPts val="2500"/>
              <a:buFont typeface="Montserrat"/>
              <a:buNone/>
              <a:defRPr sz="2500">
                <a:latin typeface="Montserrat"/>
                <a:ea typeface="Montserrat"/>
                <a:cs typeface="Montserrat"/>
                <a:sym typeface="Montserrat"/>
              </a:defRPr>
            </a:lvl4pPr>
            <a:lvl5pPr lvl="4" algn="ctr" rtl="0">
              <a:spcBef>
                <a:spcPts val="0"/>
              </a:spcBef>
              <a:spcAft>
                <a:spcPts val="0"/>
              </a:spcAft>
              <a:buSzPts val="2500"/>
              <a:buFont typeface="Montserrat"/>
              <a:buNone/>
              <a:defRPr sz="2500">
                <a:latin typeface="Montserrat"/>
                <a:ea typeface="Montserrat"/>
                <a:cs typeface="Montserrat"/>
                <a:sym typeface="Montserrat"/>
              </a:defRPr>
            </a:lvl5pPr>
            <a:lvl6pPr lvl="5" algn="ctr" rtl="0">
              <a:spcBef>
                <a:spcPts val="0"/>
              </a:spcBef>
              <a:spcAft>
                <a:spcPts val="0"/>
              </a:spcAft>
              <a:buSzPts val="2500"/>
              <a:buFont typeface="Montserrat"/>
              <a:buNone/>
              <a:defRPr sz="2500">
                <a:latin typeface="Montserrat"/>
                <a:ea typeface="Montserrat"/>
                <a:cs typeface="Montserrat"/>
                <a:sym typeface="Montserrat"/>
              </a:defRPr>
            </a:lvl6pPr>
            <a:lvl7pPr lvl="6" algn="ctr" rtl="0">
              <a:spcBef>
                <a:spcPts val="0"/>
              </a:spcBef>
              <a:spcAft>
                <a:spcPts val="0"/>
              </a:spcAft>
              <a:buSzPts val="2500"/>
              <a:buFont typeface="Montserrat"/>
              <a:buNone/>
              <a:defRPr sz="2500">
                <a:latin typeface="Montserrat"/>
                <a:ea typeface="Montserrat"/>
                <a:cs typeface="Montserrat"/>
                <a:sym typeface="Montserrat"/>
              </a:defRPr>
            </a:lvl7pPr>
            <a:lvl8pPr lvl="7" algn="ctr" rtl="0">
              <a:spcBef>
                <a:spcPts val="0"/>
              </a:spcBef>
              <a:spcAft>
                <a:spcPts val="0"/>
              </a:spcAft>
              <a:buSzPts val="2500"/>
              <a:buFont typeface="Montserrat"/>
              <a:buNone/>
              <a:defRPr sz="2500">
                <a:latin typeface="Montserrat"/>
                <a:ea typeface="Montserrat"/>
                <a:cs typeface="Montserrat"/>
                <a:sym typeface="Montserrat"/>
              </a:defRPr>
            </a:lvl8pPr>
            <a:lvl9pPr lvl="8" algn="ctr"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194" name="Google Shape;194;p22"/>
          <p:cNvSpPr txBox="1">
            <a:spLocks noGrp="1"/>
          </p:cNvSpPr>
          <p:nvPr>
            <p:ph type="subTitle" idx="13"/>
          </p:nvPr>
        </p:nvSpPr>
        <p:spPr>
          <a:xfrm>
            <a:off x="6109321" y="2210400"/>
            <a:ext cx="2056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400">
                <a:solidFill>
                  <a:srgbClr val="242424"/>
                </a:solidFill>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195" name="Google Shape;195;p22"/>
          <p:cNvSpPr txBox="1">
            <a:spLocks noGrp="1"/>
          </p:cNvSpPr>
          <p:nvPr>
            <p:ph type="title" idx="14"/>
          </p:nvPr>
        </p:nvSpPr>
        <p:spPr>
          <a:xfrm>
            <a:off x="6109320" y="3223350"/>
            <a:ext cx="2056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Montserrat"/>
              <a:buNone/>
              <a:defRPr sz="2000">
                <a:solidFill>
                  <a:schemeClr val="accent1"/>
                </a:solidFill>
                <a:latin typeface="Montserrat"/>
                <a:ea typeface="Montserrat"/>
                <a:cs typeface="Montserrat"/>
                <a:sym typeface="Montserrat"/>
              </a:defRPr>
            </a:lvl1pPr>
            <a:lvl2pPr lvl="1" algn="ctr" rtl="0">
              <a:spcBef>
                <a:spcPts val="0"/>
              </a:spcBef>
              <a:spcAft>
                <a:spcPts val="0"/>
              </a:spcAft>
              <a:buSzPts val="2500"/>
              <a:buFont typeface="Montserrat"/>
              <a:buNone/>
              <a:defRPr sz="2500">
                <a:latin typeface="Montserrat"/>
                <a:ea typeface="Montserrat"/>
                <a:cs typeface="Montserrat"/>
                <a:sym typeface="Montserrat"/>
              </a:defRPr>
            </a:lvl2pPr>
            <a:lvl3pPr lvl="2" algn="ctr" rtl="0">
              <a:spcBef>
                <a:spcPts val="0"/>
              </a:spcBef>
              <a:spcAft>
                <a:spcPts val="0"/>
              </a:spcAft>
              <a:buSzPts val="2500"/>
              <a:buFont typeface="Montserrat"/>
              <a:buNone/>
              <a:defRPr sz="2500">
                <a:latin typeface="Montserrat"/>
                <a:ea typeface="Montserrat"/>
                <a:cs typeface="Montserrat"/>
                <a:sym typeface="Montserrat"/>
              </a:defRPr>
            </a:lvl3pPr>
            <a:lvl4pPr lvl="3" algn="ctr" rtl="0">
              <a:spcBef>
                <a:spcPts val="0"/>
              </a:spcBef>
              <a:spcAft>
                <a:spcPts val="0"/>
              </a:spcAft>
              <a:buSzPts val="2500"/>
              <a:buFont typeface="Montserrat"/>
              <a:buNone/>
              <a:defRPr sz="2500">
                <a:latin typeface="Montserrat"/>
                <a:ea typeface="Montserrat"/>
                <a:cs typeface="Montserrat"/>
                <a:sym typeface="Montserrat"/>
              </a:defRPr>
            </a:lvl4pPr>
            <a:lvl5pPr lvl="4" algn="ctr" rtl="0">
              <a:spcBef>
                <a:spcPts val="0"/>
              </a:spcBef>
              <a:spcAft>
                <a:spcPts val="0"/>
              </a:spcAft>
              <a:buSzPts val="2500"/>
              <a:buFont typeface="Montserrat"/>
              <a:buNone/>
              <a:defRPr sz="2500">
                <a:latin typeface="Montserrat"/>
                <a:ea typeface="Montserrat"/>
                <a:cs typeface="Montserrat"/>
                <a:sym typeface="Montserrat"/>
              </a:defRPr>
            </a:lvl5pPr>
            <a:lvl6pPr lvl="5" algn="ctr" rtl="0">
              <a:spcBef>
                <a:spcPts val="0"/>
              </a:spcBef>
              <a:spcAft>
                <a:spcPts val="0"/>
              </a:spcAft>
              <a:buSzPts val="2500"/>
              <a:buFont typeface="Montserrat"/>
              <a:buNone/>
              <a:defRPr sz="2500">
                <a:latin typeface="Montserrat"/>
                <a:ea typeface="Montserrat"/>
                <a:cs typeface="Montserrat"/>
                <a:sym typeface="Montserrat"/>
              </a:defRPr>
            </a:lvl6pPr>
            <a:lvl7pPr lvl="6" algn="ctr" rtl="0">
              <a:spcBef>
                <a:spcPts val="0"/>
              </a:spcBef>
              <a:spcAft>
                <a:spcPts val="0"/>
              </a:spcAft>
              <a:buSzPts val="2500"/>
              <a:buFont typeface="Montserrat"/>
              <a:buNone/>
              <a:defRPr sz="2500">
                <a:latin typeface="Montserrat"/>
                <a:ea typeface="Montserrat"/>
                <a:cs typeface="Montserrat"/>
                <a:sym typeface="Montserrat"/>
              </a:defRPr>
            </a:lvl7pPr>
            <a:lvl8pPr lvl="7" algn="ctr" rtl="0">
              <a:spcBef>
                <a:spcPts val="0"/>
              </a:spcBef>
              <a:spcAft>
                <a:spcPts val="0"/>
              </a:spcAft>
              <a:buSzPts val="2500"/>
              <a:buFont typeface="Montserrat"/>
              <a:buNone/>
              <a:defRPr sz="2500">
                <a:latin typeface="Montserrat"/>
                <a:ea typeface="Montserrat"/>
                <a:cs typeface="Montserrat"/>
                <a:sym typeface="Montserrat"/>
              </a:defRPr>
            </a:lvl8pPr>
            <a:lvl9pPr lvl="8" algn="ctr"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196" name="Google Shape;196;p22"/>
          <p:cNvSpPr txBox="1">
            <a:spLocks noGrp="1"/>
          </p:cNvSpPr>
          <p:nvPr>
            <p:ph type="subTitle" idx="15"/>
          </p:nvPr>
        </p:nvSpPr>
        <p:spPr>
          <a:xfrm>
            <a:off x="6109321" y="3643950"/>
            <a:ext cx="2056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400">
                <a:solidFill>
                  <a:srgbClr val="242424"/>
                </a:solidFill>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197" name="Google Shape;197;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8"/>
        <p:cNvGrpSpPr/>
        <p:nvPr/>
      </p:nvGrpSpPr>
      <p:grpSpPr>
        <a:xfrm>
          <a:off x="0" y="0"/>
          <a:ext cx="0" cy="0"/>
          <a:chOff x="0" y="0"/>
          <a:chExt cx="0" cy="0"/>
        </a:xfrm>
      </p:grpSpPr>
      <p:sp>
        <p:nvSpPr>
          <p:cNvPr id="199" name="Google Shape;199;p23"/>
          <p:cNvSpPr/>
          <p:nvPr/>
        </p:nvSpPr>
        <p:spPr>
          <a:xfrm rot="-5400000">
            <a:off x="-1317079" y="126064"/>
            <a:ext cx="3455113" cy="1727128"/>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00" name="Google Shape;200;p23"/>
          <p:cNvSpPr/>
          <p:nvPr/>
        </p:nvSpPr>
        <p:spPr>
          <a:xfrm>
            <a:off x="-931570" y="3439104"/>
            <a:ext cx="3303141" cy="1930201"/>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01" name="Google Shape;201;p23"/>
          <p:cNvSpPr/>
          <p:nvPr/>
        </p:nvSpPr>
        <p:spPr>
          <a:xfrm flipH="1">
            <a:off x="6145150" y="-596640"/>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02" name="Google Shape;202;p23"/>
          <p:cNvSpPr/>
          <p:nvPr/>
        </p:nvSpPr>
        <p:spPr>
          <a:xfrm flipH="1">
            <a:off x="6145150" y="-868251"/>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03" name="Google Shape;203;p23"/>
          <p:cNvSpPr/>
          <p:nvPr/>
        </p:nvSpPr>
        <p:spPr>
          <a:xfrm rot="-5400000" flipH="1">
            <a:off x="7198651" y="2319647"/>
            <a:ext cx="3564673" cy="2083028"/>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04" name="Google Shape;204;p23"/>
          <p:cNvSpPr txBox="1">
            <a:spLocks noGrp="1"/>
          </p:cNvSpPr>
          <p:nvPr>
            <p:ph type="title" hasCustomPrompt="1"/>
          </p:nvPr>
        </p:nvSpPr>
        <p:spPr>
          <a:xfrm>
            <a:off x="2223600" y="764074"/>
            <a:ext cx="4696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Montserrat"/>
              <a:buNone/>
              <a:defRPr sz="4500">
                <a:solidFill>
                  <a:schemeClr val="accent1"/>
                </a:solidFill>
                <a:latin typeface="Montserrat"/>
                <a:ea typeface="Montserrat"/>
                <a:cs typeface="Montserrat"/>
                <a:sym typeface="Montserrat"/>
              </a:defRPr>
            </a:lvl1pPr>
            <a:lvl2pPr lvl="1" algn="ctr" rtl="0">
              <a:spcBef>
                <a:spcPts val="0"/>
              </a:spcBef>
              <a:spcAft>
                <a:spcPts val="0"/>
              </a:spcAft>
              <a:buSzPts val="6000"/>
              <a:buFont typeface="Montserrat"/>
              <a:buNone/>
              <a:defRPr sz="6000">
                <a:latin typeface="Montserrat"/>
                <a:ea typeface="Montserrat"/>
                <a:cs typeface="Montserrat"/>
                <a:sym typeface="Montserrat"/>
              </a:defRPr>
            </a:lvl2pPr>
            <a:lvl3pPr lvl="2" algn="ctr" rtl="0">
              <a:spcBef>
                <a:spcPts val="0"/>
              </a:spcBef>
              <a:spcAft>
                <a:spcPts val="0"/>
              </a:spcAft>
              <a:buSzPts val="6000"/>
              <a:buFont typeface="Montserrat"/>
              <a:buNone/>
              <a:defRPr sz="6000">
                <a:latin typeface="Montserrat"/>
                <a:ea typeface="Montserrat"/>
                <a:cs typeface="Montserrat"/>
                <a:sym typeface="Montserrat"/>
              </a:defRPr>
            </a:lvl3pPr>
            <a:lvl4pPr lvl="3" algn="ctr" rtl="0">
              <a:spcBef>
                <a:spcPts val="0"/>
              </a:spcBef>
              <a:spcAft>
                <a:spcPts val="0"/>
              </a:spcAft>
              <a:buSzPts val="6000"/>
              <a:buFont typeface="Montserrat"/>
              <a:buNone/>
              <a:defRPr sz="6000">
                <a:latin typeface="Montserrat"/>
                <a:ea typeface="Montserrat"/>
                <a:cs typeface="Montserrat"/>
                <a:sym typeface="Montserrat"/>
              </a:defRPr>
            </a:lvl4pPr>
            <a:lvl5pPr lvl="4" algn="ctr" rtl="0">
              <a:spcBef>
                <a:spcPts val="0"/>
              </a:spcBef>
              <a:spcAft>
                <a:spcPts val="0"/>
              </a:spcAft>
              <a:buSzPts val="6000"/>
              <a:buFont typeface="Montserrat"/>
              <a:buNone/>
              <a:defRPr sz="6000">
                <a:latin typeface="Montserrat"/>
                <a:ea typeface="Montserrat"/>
                <a:cs typeface="Montserrat"/>
                <a:sym typeface="Montserrat"/>
              </a:defRPr>
            </a:lvl5pPr>
            <a:lvl6pPr lvl="5" algn="ctr" rtl="0">
              <a:spcBef>
                <a:spcPts val="0"/>
              </a:spcBef>
              <a:spcAft>
                <a:spcPts val="0"/>
              </a:spcAft>
              <a:buSzPts val="6000"/>
              <a:buFont typeface="Montserrat"/>
              <a:buNone/>
              <a:defRPr sz="6000">
                <a:latin typeface="Montserrat"/>
                <a:ea typeface="Montserrat"/>
                <a:cs typeface="Montserrat"/>
                <a:sym typeface="Montserrat"/>
              </a:defRPr>
            </a:lvl6pPr>
            <a:lvl7pPr lvl="6" algn="ctr" rtl="0">
              <a:spcBef>
                <a:spcPts val="0"/>
              </a:spcBef>
              <a:spcAft>
                <a:spcPts val="0"/>
              </a:spcAft>
              <a:buSzPts val="6000"/>
              <a:buFont typeface="Montserrat"/>
              <a:buNone/>
              <a:defRPr sz="6000">
                <a:latin typeface="Montserrat"/>
                <a:ea typeface="Montserrat"/>
                <a:cs typeface="Montserrat"/>
                <a:sym typeface="Montserrat"/>
              </a:defRPr>
            </a:lvl7pPr>
            <a:lvl8pPr lvl="7" algn="ctr" rtl="0">
              <a:spcBef>
                <a:spcPts val="0"/>
              </a:spcBef>
              <a:spcAft>
                <a:spcPts val="0"/>
              </a:spcAft>
              <a:buSzPts val="6000"/>
              <a:buFont typeface="Montserrat"/>
              <a:buNone/>
              <a:defRPr sz="6000">
                <a:latin typeface="Montserrat"/>
                <a:ea typeface="Montserrat"/>
                <a:cs typeface="Montserrat"/>
                <a:sym typeface="Montserrat"/>
              </a:defRPr>
            </a:lvl8pPr>
            <a:lvl9pPr lvl="8" algn="ctr" rtl="0">
              <a:spcBef>
                <a:spcPts val="0"/>
              </a:spcBef>
              <a:spcAft>
                <a:spcPts val="0"/>
              </a:spcAft>
              <a:buSzPts val="6000"/>
              <a:buFont typeface="Montserrat"/>
              <a:buNone/>
              <a:defRPr sz="6000">
                <a:latin typeface="Montserrat"/>
                <a:ea typeface="Montserrat"/>
                <a:cs typeface="Montserrat"/>
                <a:sym typeface="Montserrat"/>
              </a:defRPr>
            </a:lvl9pPr>
          </a:lstStyle>
          <a:p>
            <a:r>
              <a:t>xx%</a:t>
            </a:r>
          </a:p>
        </p:txBody>
      </p:sp>
      <p:sp>
        <p:nvSpPr>
          <p:cNvPr id="205" name="Google Shape;205;p23"/>
          <p:cNvSpPr txBox="1">
            <a:spLocks noGrp="1"/>
          </p:cNvSpPr>
          <p:nvPr>
            <p:ph type="subTitle" idx="1"/>
          </p:nvPr>
        </p:nvSpPr>
        <p:spPr>
          <a:xfrm>
            <a:off x="2223600" y="1394588"/>
            <a:ext cx="4696800" cy="4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Montserrat"/>
              <a:buNone/>
              <a:defRPr sz="1600">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9pPr>
          </a:lstStyle>
          <a:p>
            <a:endParaRPr/>
          </a:p>
        </p:txBody>
      </p:sp>
      <p:sp>
        <p:nvSpPr>
          <p:cNvPr id="206" name="Google Shape;206;p23"/>
          <p:cNvSpPr txBox="1">
            <a:spLocks noGrp="1"/>
          </p:cNvSpPr>
          <p:nvPr>
            <p:ph type="title" idx="2" hasCustomPrompt="1"/>
          </p:nvPr>
        </p:nvSpPr>
        <p:spPr>
          <a:xfrm>
            <a:off x="2223600" y="2045200"/>
            <a:ext cx="4696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Montserrat"/>
              <a:buNone/>
              <a:defRPr sz="4500">
                <a:solidFill>
                  <a:schemeClr val="accent1"/>
                </a:solidFill>
                <a:latin typeface="Montserrat"/>
                <a:ea typeface="Montserrat"/>
                <a:cs typeface="Montserrat"/>
                <a:sym typeface="Montserrat"/>
              </a:defRPr>
            </a:lvl1pPr>
            <a:lvl2pPr lvl="1" algn="ctr" rtl="0">
              <a:spcBef>
                <a:spcPts val="0"/>
              </a:spcBef>
              <a:spcAft>
                <a:spcPts val="0"/>
              </a:spcAft>
              <a:buSzPts val="6000"/>
              <a:buFont typeface="Montserrat"/>
              <a:buNone/>
              <a:defRPr sz="6000">
                <a:latin typeface="Montserrat"/>
                <a:ea typeface="Montserrat"/>
                <a:cs typeface="Montserrat"/>
                <a:sym typeface="Montserrat"/>
              </a:defRPr>
            </a:lvl2pPr>
            <a:lvl3pPr lvl="2" algn="ctr" rtl="0">
              <a:spcBef>
                <a:spcPts val="0"/>
              </a:spcBef>
              <a:spcAft>
                <a:spcPts val="0"/>
              </a:spcAft>
              <a:buSzPts val="6000"/>
              <a:buFont typeface="Montserrat"/>
              <a:buNone/>
              <a:defRPr sz="6000">
                <a:latin typeface="Montserrat"/>
                <a:ea typeface="Montserrat"/>
                <a:cs typeface="Montserrat"/>
                <a:sym typeface="Montserrat"/>
              </a:defRPr>
            </a:lvl3pPr>
            <a:lvl4pPr lvl="3" algn="ctr" rtl="0">
              <a:spcBef>
                <a:spcPts val="0"/>
              </a:spcBef>
              <a:spcAft>
                <a:spcPts val="0"/>
              </a:spcAft>
              <a:buSzPts val="6000"/>
              <a:buFont typeface="Montserrat"/>
              <a:buNone/>
              <a:defRPr sz="6000">
                <a:latin typeface="Montserrat"/>
                <a:ea typeface="Montserrat"/>
                <a:cs typeface="Montserrat"/>
                <a:sym typeface="Montserrat"/>
              </a:defRPr>
            </a:lvl4pPr>
            <a:lvl5pPr lvl="4" algn="ctr" rtl="0">
              <a:spcBef>
                <a:spcPts val="0"/>
              </a:spcBef>
              <a:spcAft>
                <a:spcPts val="0"/>
              </a:spcAft>
              <a:buSzPts val="6000"/>
              <a:buFont typeface="Montserrat"/>
              <a:buNone/>
              <a:defRPr sz="6000">
                <a:latin typeface="Montserrat"/>
                <a:ea typeface="Montserrat"/>
                <a:cs typeface="Montserrat"/>
                <a:sym typeface="Montserrat"/>
              </a:defRPr>
            </a:lvl5pPr>
            <a:lvl6pPr lvl="5" algn="ctr" rtl="0">
              <a:spcBef>
                <a:spcPts val="0"/>
              </a:spcBef>
              <a:spcAft>
                <a:spcPts val="0"/>
              </a:spcAft>
              <a:buSzPts val="6000"/>
              <a:buFont typeface="Montserrat"/>
              <a:buNone/>
              <a:defRPr sz="6000">
                <a:latin typeface="Montserrat"/>
                <a:ea typeface="Montserrat"/>
                <a:cs typeface="Montserrat"/>
                <a:sym typeface="Montserrat"/>
              </a:defRPr>
            </a:lvl6pPr>
            <a:lvl7pPr lvl="6" algn="ctr" rtl="0">
              <a:spcBef>
                <a:spcPts val="0"/>
              </a:spcBef>
              <a:spcAft>
                <a:spcPts val="0"/>
              </a:spcAft>
              <a:buSzPts val="6000"/>
              <a:buFont typeface="Montserrat"/>
              <a:buNone/>
              <a:defRPr sz="6000">
                <a:latin typeface="Montserrat"/>
                <a:ea typeface="Montserrat"/>
                <a:cs typeface="Montserrat"/>
                <a:sym typeface="Montserrat"/>
              </a:defRPr>
            </a:lvl7pPr>
            <a:lvl8pPr lvl="7" algn="ctr" rtl="0">
              <a:spcBef>
                <a:spcPts val="0"/>
              </a:spcBef>
              <a:spcAft>
                <a:spcPts val="0"/>
              </a:spcAft>
              <a:buSzPts val="6000"/>
              <a:buFont typeface="Montserrat"/>
              <a:buNone/>
              <a:defRPr sz="6000">
                <a:latin typeface="Montserrat"/>
                <a:ea typeface="Montserrat"/>
                <a:cs typeface="Montserrat"/>
                <a:sym typeface="Montserrat"/>
              </a:defRPr>
            </a:lvl8pPr>
            <a:lvl9pPr lvl="8" algn="ctr" rtl="0">
              <a:spcBef>
                <a:spcPts val="0"/>
              </a:spcBef>
              <a:spcAft>
                <a:spcPts val="0"/>
              </a:spcAft>
              <a:buSzPts val="6000"/>
              <a:buFont typeface="Montserrat"/>
              <a:buNone/>
              <a:defRPr sz="6000">
                <a:latin typeface="Montserrat"/>
                <a:ea typeface="Montserrat"/>
                <a:cs typeface="Montserrat"/>
                <a:sym typeface="Montserrat"/>
              </a:defRPr>
            </a:lvl9pPr>
          </a:lstStyle>
          <a:p>
            <a:r>
              <a:t>xx%</a:t>
            </a:r>
          </a:p>
        </p:txBody>
      </p:sp>
      <p:sp>
        <p:nvSpPr>
          <p:cNvPr id="207" name="Google Shape;207;p23"/>
          <p:cNvSpPr txBox="1">
            <a:spLocks noGrp="1"/>
          </p:cNvSpPr>
          <p:nvPr>
            <p:ph type="subTitle" idx="3"/>
          </p:nvPr>
        </p:nvSpPr>
        <p:spPr>
          <a:xfrm>
            <a:off x="2223600" y="2680587"/>
            <a:ext cx="4696800" cy="4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Montserrat"/>
              <a:buNone/>
              <a:defRPr sz="1600">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9pPr>
          </a:lstStyle>
          <a:p>
            <a:endParaRPr/>
          </a:p>
        </p:txBody>
      </p:sp>
      <p:sp>
        <p:nvSpPr>
          <p:cNvPr id="208" name="Google Shape;208;p23"/>
          <p:cNvSpPr txBox="1">
            <a:spLocks noGrp="1"/>
          </p:cNvSpPr>
          <p:nvPr>
            <p:ph type="title" idx="4" hasCustomPrompt="1"/>
          </p:nvPr>
        </p:nvSpPr>
        <p:spPr>
          <a:xfrm>
            <a:off x="2223600" y="3329150"/>
            <a:ext cx="4696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Montserrat"/>
              <a:buNone/>
              <a:defRPr sz="4500">
                <a:solidFill>
                  <a:schemeClr val="accent1"/>
                </a:solidFill>
                <a:latin typeface="Montserrat"/>
                <a:ea typeface="Montserrat"/>
                <a:cs typeface="Montserrat"/>
                <a:sym typeface="Montserrat"/>
              </a:defRPr>
            </a:lvl1pPr>
            <a:lvl2pPr lvl="1" algn="ctr" rtl="0">
              <a:spcBef>
                <a:spcPts val="0"/>
              </a:spcBef>
              <a:spcAft>
                <a:spcPts val="0"/>
              </a:spcAft>
              <a:buSzPts val="6000"/>
              <a:buFont typeface="Montserrat"/>
              <a:buNone/>
              <a:defRPr sz="6000">
                <a:latin typeface="Montserrat"/>
                <a:ea typeface="Montserrat"/>
                <a:cs typeface="Montserrat"/>
                <a:sym typeface="Montserrat"/>
              </a:defRPr>
            </a:lvl2pPr>
            <a:lvl3pPr lvl="2" algn="ctr" rtl="0">
              <a:spcBef>
                <a:spcPts val="0"/>
              </a:spcBef>
              <a:spcAft>
                <a:spcPts val="0"/>
              </a:spcAft>
              <a:buSzPts val="6000"/>
              <a:buFont typeface="Montserrat"/>
              <a:buNone/>
              <a:defRPr sz="6000">
                <a:latin typeface="Montserrat"/>
                <a:ea typeface="Montserrat"/>
                <a:cs typeface="Montserrat"/>
                <a:sym typeface="Montserrat"/>
              </a:defRPr>
            </a:lvl3pPr>
            <a:lvl4pPr lvl="3" algn="ctr" rtl="0">
              <a:spcBef>
                <a:spcPts val="0"/>
              </a:spcBef>
              <a:spcAft>
                <a:spcPts val="0"/>
              </a:spcAft>
              <a:buSzPts val="6000"/>
              <a:buFont typeface="Montserrat"/>
              <a:buNone/>
              <a:defRPr sz="6000">
                <a:latin typeface="Montserrat"/>
                <a:ea typeface="Montserrat"/>
                <a:cs typeface="Montserrat"/>
                <a:sym typeface="Montserrat"/>
              </a:defRPr>
            </a:lvl4pPr>
            <a:lvl5pPr lvl="4" algn="ctr" rtl="0">
              <a:spcBef>
                <a:spcPts val="0"/>
              </a:spcBef>
              <a:spcAft>
                <a:spcPts val="0"/>
              </a:spcAft>
              <a:buSzPts val="6000"/>
              <a:buFont typeface="Montserrat"/>
              <a:buNone/>
              <a:defRPr sz="6000">
                <a:latin typeface="Montserrat"/>
                <a:ea typeface="Montserrat"/>
                <a:cs typeface="Montserrat"/>
                <a:sym typeface="Montserrat"/>
              </a:defRPr>
            </a:lvl5pPr>
            <a:lvl6pPr lvl="5" algn="ctr" rtl="0">
              <a:spcBef>
                <a:spcPts val="0"/>
              </a:spcBef>
              <a:spcAft>
                <a:spcPts val="0"/>
              </a:spcAft>
              <a:buSzPts val="6000"/>
              <a:buFont typeface="Montserrat"/>
              <a:buNone/>
              <a:defRPr sz="6000">
                <a:latin typeface="Montserrat"/>
                <a:ea typeface="Montserrat"/>
                <a:cs typeface="Montserrat"/>
                <a:sym typeface="Montserrat"/>
              </a:defRPr>
            </a:lvl6pPr>
            <a:lvl7pPr lvl="6" algn="ctr" rtl="0">
              <a:spcBef>
                <a:spcPts val="0"/>
              </a:spcBef>
              <a:spcAft>
                <a:spcPts val="0"/>
              </a:spcAft>
              <a:buSzPts val="6000"/>
              <a:buFont typeface="Montserrat"/>
              <a:buNone/>
              <a:defRPr sz="6000">
                <a:latin typeface="Montserrat"/>
                <a:ea typeface="Montserrat"/>
                <a:cs typeface="Montserrat"/>
                <a:sym typeface="Montserrat"/>
              </a:defRPr>
            </a:lvl7pPr>
            <a:lvl8pPr lvl="7" algn="ctr" rtl="0">
              <a:spcBef>
                <a:spcPts val="0"/>
              </a:spcBef>
              <a:spcAft>
                <a:spcPts val="0"/>
              </a:spcAft>
              <a:buSzPts val="6000"/>
              <a:buFont typeface="Montserrat"/>
              <a:buNone/>
              <a:defRPr sz="6000">
                <a:latin typeface="Montserrat"/>
                <a:ea typeface="Montserrat"/>
                <a:cs typeface="Montserrat"/>
                <a:sym typeface="Montserrat"/>
              </a:defRPr>
            </a:lvl8pPr>
            <a:lvl9pPr lvl="8" algn="ctr" rtl="0">
              <a:spcBef>
                <a:spcPts val="0"/>
              </a:spcBef>
              <a:spcAft>
                <a:spcPts val="0"/>
              </a:spcAft>
              <a:buSzPts val="6000"/>
              <a:buFont typeface="Montserrat"/>
              <a:buNone/>
              <a:defRPr sz="6000">
                <a:latin typeface="Montserrat"/>
                <a:ea typeface="Montserrat"/>
                <a:cs typeface="Montserrat"/>
                <a:sym typeface="Montserrat"/>
              </a:defRPr>
            </a:lvl9pPr>
          </a:lstStyle>
          <a:p>
            <a:r>
              <a:t>xx%</a:t>
            </a:r>
          </a:p>
        </p:txBody>
      </p:sp>
      <p:sp>
        <p:nvSpPr>
          <p:cNvPr id="209" name="Google Shape;209;p23"/>
          <p:cNvSpPr txBox="1">
            <a:spLocks noGrp="1"/>
          </p:cNvSpPr>
          <p:nvPr>
            <p:ph type="subTitle" idx="5"/>
          </p:nvPr>
        </p:nvSpPr>
        <p:spPr>
          <a:xfrm>
            <a:off x="2223600" y="3966034"/>
            <a:ext cx="4696800" cy="4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Montserrat"/>
              <a:buNone/>
              <a:defRPr sz="1600">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9pPr>
          </a:lstStyle>
          <a:p>
            <a:endParaRPr/>
          </a:p>
        </p:txBody>
      </p:sp>
      <p:sp>
        <p:nvSpPr>
          <p:cNvPr id="210" name="Google Shape;210;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11"/>
        <p:cNvGrpSpPr/>
        <p:nvPr/>
      </p:nvGrpSpPr>
      <p:grpSpPr>
        <a:xfrm>
          <a:off x="0" y="0"/>
          <a:ext cx="0" cy="0"/>
          <a:chOff x="0" y="0"/>
          <a:chExt cx="0" cy="0"/>
        </a:xfrm>
      </p:grpSpPr>
      <p:grpSp>
        <p:nvGrpSpPr>
          <p:cNvPr id="212" name="Google Shape;212;p24"/>
          <p:cNvGrpSpPr/>
          <p:nvPr/>
        </p:nvGrpSpPr>
        <p:grpSpPr>
          <a:xfrm flipH="1">
            <a:off x="7278000" y="564673"/>
            <a:ext cx="2550133" cy="4014276"/>
            <a:chOff x="-371550" y="1260424"/>
            <a:chExt cx="1666100" cy="2622681"/>
          </a:xfrm>
        </p:grpSpPr>
        <p:sp>
          <p:nvSpPr>
            <p:cNvPr id="213" name="Google Shape;213;p24"/>
            <p:cNvSpPr/>
            <p:nvPr/>
          </p:nvSpPr>
          <p:spPr>
            <a:xfrm rot="5400000">
              <a:off x="-783077" y="1805478"/>
              <a:ext cx="2622681" cy="1532572"/>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14" name="Google Shape;214;p24"/>
            <p:cNvSpPr/>
            <p:nvPr/>
          </p:nvSpPr>
          <p:spPr>
            <a:xfrm rot="-5400000">
              <a:off x="-849506" y="2094083"/>
              <a:ext cx="1911349" cy="95543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grpSp>
      <p:sp>
        <p:nvSpPr>
          <p:cNvPr id="215" name="Google Shape;215;p24"/>
          <p:cNvSpPr/>
          <p:nvPr/>
        </p:nvSpPr>
        <p:spPr>
          <a:xfrm>
            <a:off x="4622876" y="-294025"/>
            <a:ext cx="4499499" cy="2249191"/>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16" name="Google Shape;216;p24"/>
          <p:cNvSpPr/>
          <p:nvPr/>
        </p:nvSpPr>
        <p:spPr>
          <a:xfrm rot="10800000" flipH="1">
            <a:off x="5585424" y="3705782"/>
            <a:ext cx="3258697" cy="1628944"/>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17" name="Google Shape;217;p24"/>
          <p:cNvSpPr txBox="1">
            <a:spLocks noGrp="1"/>
          </p:cNvSpPr>
          <p:nvPr>
            <p:ph type="title"/>
          </p:nvPr>
        </p:nvSpPr>
        <p:spPr>
          <a:xfrm>
            <a:off x="720000" y="375275"/>
            <a:ext cx="3852000" cy="1084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Font typeface="Montserrat"/>
              <a:buNone/>
              <a:defRPr sz="5000">
                <a:solidFill>
                  <a:schemeClr val="accent1"/>
                </a:solidFill>
                <a:latin typeface="Montserrat"/>
                <a:ea typeface="Montserrat"/>
                <a:cs typeface="Montserrat"/>
                <a:sym typeface="Montserrat"/>
              </a:defRPr>
            </a:lvl1pPr>
            <a:lvl2pPr lvl="1" rtl="0">
              <a:spcBef>
                <a:spcPts val="0"/>
              </a:spcBef>
              <a:spcAft>
                <a:spcPts val="0"/>
              </a:spcAft>
              <a:buSzPts val="3500"/>
              <a:buFont typeface="Montserrat"/>
              <a:buNone/>
              <a:defRPr>
                <a:latin typeface="Montserrat"/>
                <a:ea typeface="Montserrat"/>
                <a:cs typeface="Montserrat"/>
                <a:sym typeface="Montserrat"/>
              </a:defRPr>
            </a:lvl2pPr>
            <a:lvl3pPr lvl="2" rtl="0">
              <a:spcBef>
                <a:spcPts val="0"/>
              </a:spcBef>
              <a:spcAft>
                <a:spcPts val="0"/>
              </a:spcAft>
              <a:buSzPts val="3500"/>
              <a:buFont typeface="Montserrat"/>
              <a:buNone/>
              <a:defRPr>
                <a:latin typeface="Montserrat"/>
                <a:ea typeface="Montserrat"/>
                <a:cs typeface="Montserrat"/>
                <a:sym typeface="Montserrat"/>
              </a:defRPr>
            </a:lvl3pPr>
            <a:lvl4pPr lvl="3" rtl="0">
              <a:spcBef>
                <a:spcPts val="0"/>
              </a:spcBef>
              <a:spcAft>
                <a:spcPts val="0"/>
              </a:spcAft>
              <a:buSzPts val="3500"/>
              <a:buFont typeface="Montserrat"/>
              <a:buNone/>
              <a:defRPr>
                <a:latin typeface="Montserrat"/>
                <a:ea typeface="Montserrat"/>
                <a:cs typeface="Montserrat"/>
                <a:sym typeface="Montserrat"/>
              </a:defRPr>
            </a:lvl4pPr>
            <a:lvl5pPr lvl="4" rtl="0">
              <a:spcBef>
                <a:spcPts val="0"/>
              </a:spcBef>
              <a:spcAft>
                <a:spcPts val="0"/>
              </a:spcAft>
              <a:buSzPts val="3500"/>
              <a:buFont typeface="Montserrat"/>
              <a:buNone/>
              <a:defRPr>
                <a:latin typeface="Montserrat"/>
                <a:ea typeface="Montserrat"/>
                <a:cs typeface="Montserrat"/>
                <a:sym typeface="Montserrat"/>
              </a:defRPr>
            </a:lvl5pPr>
            <a:lvl6pPr lvl="5" rtl="0">
              <a:spcBef>
                <a:spcPts val="0"/>
              </a:spcBef>
              <a:spcAft>
                <a:spcPts val="0"/>
              </a:spcAft>
              <a:buSzPts val="3500"/>
              <a:buFont typeface="Montserrat"/>
              <a:buNone/>
              <a:defRPr>
                <a:latin typeface="Montserrat"/>
                <a:ea typeface="Montserrat"/>
                <a:cs typeface="Montserrat"/>
                <a:sym typeface="Montserrat"/>
              </a:defRPr>
            </a:lvl6pPr>
            <a:lvl7pPr lvl="6" rtl="0">
              <a:spcBef>
                <a:spcPts val="0"/>
              </a:spcBef>
              <a:spcAft>
                <a:spcPts val="0"/>
              </a:spcAft>
              <a:buSzPts val="3500"/>
              <a:buFont typeface="Montserrat"/>
              <a:buNone/>
              <a:defRPr>
                <a:latin typeface="Montserrat"/>
                <a:ea typeface="Montserrat"/>
                <a:cs typeface="Montserrat"/>
                <a:sym typeface="Montserrat"/>
              </a:defRPr>
            </a:lvl7pPr>
            <a:lvl8pPr lvl="7" rtl="0">
              <a:spcBef>
                <a:spcPts val="0"/>
              </a:spcBef>
              <a:spcAft>
                <a:spcPts val="0"/>
              </a:spcAft>
              <a:buSzPts val="3500"/>
              <a:buFont typeface="Montserrat"/>
              <a:buNone/>
              <a:defRPr>
                <a:latin typeface="Montserrat"/>
                <a:ea typeface="Montserrat"/>
                <a:cs typeface="Montserrat"/>
                <a:sym typeface="Montserrat"/>
              </a:defRPr>
            </a:lvl8pPr>
            <a:lvl9pPr lvl="8" rtl="0">
              <a:spcBef>
                <a:spcPts val="0"/>
              </a:spcBef>
              <a:spcAft>
                <a:spcPts val="0"/>
              </a:spcAft>
              <a:buSzPts val="3500"/>
              <a:buFont typeface="Montserrat"/>
              <a:buNone/>
              <a:defRPr>
                <a:latin typeface="Montserrat"/>
                <a:ea typeface="Montserrat"/>
                <a:cs typeface="Montserrat"/>
                <a:sym typeface="Montserrat"/>
              </a:defRPr>
            </a:lvl9pPr>
          </a:lstStyle>
          <a:p>
            <a:endParaRPr/>
          </a:p>
        </p:txBody>
      </p:sp>
      <p:sp>
        <p:nvSpPr>
          <p:cNvPr id="218" name="Google Shape;218;p24"/>
          <p:cNvSpPr txBox="1">
            <a:spLocks noGrp="1"/>
          </p:cNvSpPr>
          <p:nvPr>
            <p:ph type="subTitle" idx="1"/>
          </p:nvPr>
        </p:nvSpPr>
        <p:spPr>
          <a:xfrm>
            <a:off x="720000" y="2435766"/>
            <a:ext cx="3015900" cy="9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600">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219" name="Google Shape;219;p24"/>
          <p:cNvSpPr txBox="1">
            <a:spLocks noGrp="1"/>
          </p:cNvSpPr>
          <p:nvPr>
            <p:ph type="subTitle" idx="2"/>
          </p:nvPr>
        </p:nvSpPr>
        <p:spPr>
          <a:xfrm>
            <a:off x="720000" y="2124375"/>
            <a:ext cx="3015900" cy="31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600">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220" name="Google Shape;220;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1"/>
        <p:cNvGrpSpPr/>
        <p:nvPr/>
      </p:nvGrpSpPr>
      <p:grpSpPr>
        <a:xfrm>
          <a:off x="0" y="0"/>
          <a:ext cx="0" cy="0"/>
          <a:chOff x="0" y="0"/>
          <a:chExt cx="0" cy="0"/>
        </a:xfrm>
      </p:grpSpPr>
      <p:sp>
        <p:nvSpPr>
          <p:cNvPr id="222" name="Google Shape;222;p25"/>
          <p:cNvSpPr/>
          <p:nvPr/>
        </p:nvSpPr>
        <p:spPr>
          <a:xfrm flipH="1">
            <a:off x="-355156" y="-411025"/>
            <a:ext cx="2010947" cy="1005224"/>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23" name="Google Shape;223;p25"/>
          <p:cNvSpPr/>
          <p:nvPr/>
        </p:nvSpPr>
        <p:spPr>
          <a:xfrm rot="5400000" flipH="1">
            <a:off x="-782962" y="610497"/>
            <a:ext cx="1809290" cy="105726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24" name="Google Shape;224;p25"/>
          <p:cNvSpPr/>
          <p:nvPr/>
        </p:nvSpPr>
        <p:spPr>
          <a:xfrm rot="5400000">
            <a:off x="7847462" y="-36258"/>
            <a:ext cx="2305570" cy="11524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25" name="Google Shape;22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6"/>
        <p:cNvGrpSpPr/>
        <p:nvPr/>
      </p:nvGrpSpPr>
      <p:grpSpPr>
        <a:xfrm>
          <a:off x="0" y="0"/>
          <a:ext cx="0" cy="0"/>
          <a:chOff x="0" y="0"/>
          <a:chExt cx="0" cy="0"/>
        </a:xfrm>
      </p:grpSpPr>
      <p:sp>
        <p:nvSpPr>
          <p:cNvPr id="227" name="Google Shape;227;p26"/>
          <p:cNvSpPr/>
          <p:nvPr/>
        </p:nvSpPr>
        <p:spPr>
          <a:xfrm>
            <a:off x="7254425" y="-88810"/>
            <a:ext cx="2339156" cy="116928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28" name="Google Shape;228;p26"/>
          <p:cNvSpPr/>
          <p:nvPr/>
        </p:nvSpPr>
        <p:spPr>
          <a:xfrm>
            <a:off x="7254425" y="-252675"/>
            <a:ext cx="2339156" cy="116928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29" name="Google Shape;229;p26"/>
          <p:cNvSpPr/>
          <p:nvPr/>
        </p:nvSpPr>
        <p:spPr>
          <a:xfrm>
            <a:off x="-271600" y="4603502"/>
            <a:ext cx="1983140" cy="1158854"/>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30" name="Google Shape;230;p26"/>
          <p:cNvSpPr/>
          <p:nvPr/>
        </p:nvSpPr>
        <p:spPr>
          <a:xfrm rot="-5400000">
            <a:off x="8103167" y="878807"/>
            <a:ext cx="2087277" cy="1219707"/>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31" name="Google Shape;231;p26"/>
          <p:cNvSpPr/>
          <p:nvPr/>
        </p:nvSpPr>
        <p:spPr>
          <a:xfrm rot="-5400000">
            <a:off x="-793252" y="3853204"/>
            <a:ext cx="1857149" cy="928344"/>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32" name="Google Shape;232;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p:nvPr/>
        </p:nvSpPr>
        <p:spPr>
          <a:xfrm>
            <a:off x="7220829" y="-411028"/>
            <a:ext cx="2406326" cy="1202864"/>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5400000">
            <a:off x="7974050" y="811350"/>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Font typeface="Montserrat"/>
              <a:buNone/>
              <a:defRPr>
                <a:latin typeface="Montserrat"/>
                <a:ea typeface="Montserrat"/>
                <a:cs typeface="Montserrat"/>
                <a:sym typeface="Montserra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4"/>
          <p:cNvSpPr txBox="1">
            <a:spLocks noGrp="1"/>
          </p:cNvSpPr>
          <p:nvPr>
            <p:ph type="body" idx="1"/>
          </p:nvPr>
        </p:nvSpPr>
        <p:spPr>
          <a:xfrm>
            <a:off x="720000" y="1215750"/>
            <a:ext cx="7704000" cy="33876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SzPts val="1200"/>
              <a:buFont typeface="Montserrat"/>
              <a:buAutoNum type="arabicPeriod"/>
              <a:defRPr sz="1250">
                <a:latin typeface="Montserrat"/>
                <a:ea typeface="Montserrat"/>
                <a:cs typeface="Montserrat"/>
                <a:sym typeface="Montserrat"/>
              </a:defRPr>
            </a:lvl1pPr>
            <a:lvl2pPr marL="914400" lvl="1" indent="-304800" rtl="0">
              <a:lnSpc>
                <a:spcPct val="115000"/>
              </a:lnSpc>
              <a:spcBef>
                <a:spcPts val="0"/>
              </a:spcBef>
              <a:spcAft>
                <a:spcPts val="0"/>
              </a:spcAft>
              <a:buSzPts val="1200"/>
              <a:buFont typeface="Montserrat Light"/>
              <a:buAutoNum type="alphaLcPeriod"/>
              <a:defRPr>
                <a:latin typeface="Montserrat"/>
                <a:ea typeface="Montserrat"/>
                <a:cs typeface="Montserrat"/>
                <a:sym typeface="Montserrat"/>
              </a:defRPr>
            </a:lvl2pPr>
            <a:lvl3pPr marL="1371600" lvl="2" indent="-304800" rtl="0">
              <a:lnSpc>
                <a:spcPct val="115000"/>
              </a:lnSpc>
              <a:spcBef>
                <a:spcPts val="1600"/>
              </a:spcBef>
              <a:spcAft>
                <a:spcPts val="0"/>
              </a:spcAft>
              <a:buSzPts val="1200"/>
              <a:buFont typeface="Montserrat Light"/>
              <a:buAutoNum type="romanLcPeriod"/>
              <a:defRPr>
                <a:latin typeface="Montserrat"/>
                <a:ea typeface="Montserrat"/>
                <a:cs typeface="Montserrat"/>
                <a:sym typeface="Montserrat"/>
              </a:defRPr>
            </a:lvl3pPr>
            <a:lvl4pPr marL="1828800" lvl="3" indent="-304800" rtl="0">
              <a:lnSpc>
                <a:spcPct val="115000"/>
              </a:lnSpc>
              <a:spcBef>
                <a:spcPts val="1600"/>
              </a:spcBef>
              <a:spcAft>
                <a:spcPts val="0"/>
              </a:spcAft>
              <a:buSzPts val="1200"/>
              <a:buFont typeface="Montserrat Light"/>
              <a:buAutoNum type="arabicPeriod"/>
              <a:defRPr>
                <a:latin typeface="Montserrat"/>
                <a:ea typeface="Montserrat"/>
                <a:cs typeface="Montserrat"/>
                <a:sym typeface="Montserrat"/>
              </a:defRPr>
            </a:lvl4pPr>
            <a:lvl5pPr marL="2286000" lvl="4" indent="-304800" rtl="0">
              <a:lnSpc>
                <a:spcPct val="115000"/>
              </a:lnSpc>
              <a:spcBef>
                <a:spcPts val="1600"/>
              </a:spcBef>
              <a:spcAft>
                <a:spcPts val="0"/>
              </a:spcAft>
              <a:buSzPts val="1200"/>
              <a:buFont typeface="Montserrat Light"/>
              <a:buAutoNum type="alphaLcPeriod"/>
              <a:defRPr>
                <a:latin typeface="Montserrat"/>
                <a:ea typeface="Montserrat"/>
                <a:cs typeface="Montserrat"/>
                <a:sym typeface="Montserrat"/>
              </a:defRPr>
            </a:lvl5pPr>
            <a:lvl6pPr marL="2743200" lvl="5" indent="-304800" rtl="0">
              <a:lnSpc>
                <a:spcPct val="115000"/>
              </a:lnSpc>
              <a:spcBef>
                <a:spcPts val="1600"/>
              </a:spcBef>
              <a:spcAft>
                <a:spcPts val="0"/>
              </a:spcAft>
              <a:buSzPts val="1200"/>
              <a:buFont typeface="Montserrat Light"/>
              <a:buAutoNum type="romanLcPeriod"/>
              <a:defRPr>
                <a:latin typeface="Montserrat"/>
                <a:ea typeface="Montserrat"/>
                <a:cs typeface="Montserrat"/>
                <a:sym typeface="Montserrat"/>
              </a:defRPr>
            </a:lvl6pPr>
            <a:lvl7pPr marL="3200400" lvl="6" indent="-304800" rtl="0">
              <a:lnSpc>
                <a:spcPct val="115000"/>
              </a:lnSpc>
              <a:spcBef>
                <a:spcPts val="1600"/>
              </a:spcBef>
              <a:spcAft>
                <a:spcPts val="0"/>
              </a:spcAft>
              <a:buSzPts val="1200"/>
              <a:buFont typeface="Montserrat Light"/>
              <a:buAutoNum type="arabicPeriod"/>
              <a:defRPr>
                <a:latin typeface="Montserrat"/>
                <a:ea typeface="Montserrat"/>
                <a:cs typeface="Montserrat"/>
                <a:sym typeface="Montserrat"/>
              </a:defRPr>
            </a:lvl7pPr>
            <a:lvl8pPr marL="3657600" lvl="7" indent="-304800" rtl="0">
              <a:lnSpc>
                <a:spcPct val="115000"/>
              </a:lnSpc>
              <a:spcBef>
                <a:spcPts val="1600"/>
              </a:spcBef>
              <a:spcAft>
                <a:spcPts val="0"/>
              </a:spcAft>
              <a:buSzPts val="1200"/>
              <a:buFont typeface="Montserrat Light"/>
              <a:buAutoNum type="alphaLcPeriod"/>
              <a:defRPr>
                <a:latin typeface="Montserrat"/>
                <a:ea typeface="Montserrat"/>
                <a:cs typeface="Montserrat"/>
                <a:sym typeface="Montserrat"/>
              </a:defRPr>
            </a:lvl8pPr>
            <a:lvl9pPr marL="4114800" lvl="8" indent="-304800" rtl="0">
              <a:lnSpc>
                <a:spcPct val="115000"/>
              </a:lnSpc>
              <a:spcBef>
                <a:spcPts val="1600"/>
              </a:spcBef>
              <a:spcAft>
                <a:spcPts val="1600"/>
              </a:spcAft>
              <a:buSzPts val="1200"/>
              <a:buFont typeface="Montserrat Light"/>
              <a:buAutoNum type="romanLcPeriod"/>
              <a:defRPr>
                <a:latin typeface="Montserrat"/>
                <a:ea typeface="Montserrat"/>
                <a:cs typeface="Montserrat"/>
                <a:sym typeface="Montserrat"/>
              </a:defRPr>
            </a:lvl9pPr>
          </a:lstStyle>
          <a:p>
            <a:endParaRPr/>
          </a:p>
        </p:txBody>
      </p:sp>
      <p:sp>
        <p:nvSpPr>
          <p:cNvPr id="36" name="Google Shape;36;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1629135" y="826525"/>
            <a:ext cx="2447100" cy="42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Montserrat"/>
              <a:buNone/>
              <a:defRPr sz="2000">
                <a:solidFill>
                  <a:schemeClr val="accent1"/>
                </a:solidFill>
                <a:latin typeface="Montserrat"/>
                <a:ea typeface="Montserrat"/>
                <a:cs typeface="Montserrat"/>
                <a:sym typeface="Montserrat"/>
              </a:defRPr>
            </a:lvl1pPr>
            <a:lvl2pPr lvl="1" rtl="0">
              <a:spcBef>
                <a:spcPts val="0"/>
              </a:spcBef>
              <a:spcAft>
                <a:spcPts val="0"/>
              </a:spcAft>
              <a:buSzPts val="3500"/>
              <a:buFont typeface="Montserrat"/>
              <a:buNone/>
              <a:defRPr>
                <a:latin typeface="Montserrat"/>
                <a:ea typeface="Montserrat"/>
                <a:cs typeface="Montserrat"/>
                <a:sym typeface="Montserrat"/>
              </a:defRPr>
            </a:lvl2pPr>
            <a:lvl3pPr lvl="2" rtl="0">
              <a:spcBef>
                <a:spcPts val="0"/>
              </a:spcBef>
              <a:spcAft>
                <a:spcPts val="0"/>
              </a:spcAft>
              <a:buSzPts val="3500"/>
              <a:buFont typeface="Montserrat"/>
              <a:buNone/>
              <a:defRPr>
                <a:latin typeface="Montserrat"/>
                <a:ea typeface="Montserrat"/>
                <a:cs typeface="Montserrat"/>
                <a:sym typeface="Montserrat"/>
              </a:defRPr>
            </a:lvl3pPr>
            <a:lvl4pPr lvl="3" rtl="0">
              <a:spcBef>
                <a:spcPts val="0"/>
              </a:spcBef>
              <a:spcAft>
                <a:spcPts val="0"/>
              </a:spcAft>
              <a:buSzPts val="3500"/>
              <a:buFont typeface="Montserrat"/>
              <a:buNone/>
              <a:defRPr>
                <a:latin typeface="Montserrat"/>
                <a:ea typeface="Montserrat"/>
                <a:cs typeface="Montserrat"/>
                <a:sym typeface="Montserrat"/>
              </a:defRPr>
            </a:lvl4pPr>
            <a:lvl5pPr lvl="4" rtl="0">
              <a:spcBef>
                <a:spcPts val="0"/>
              </a:spcBef>
              <a:spcAft>
                <a:spcPts val="0"/>
              </a:spcAft>
              <a:buSzPts val="3500"/>
              <a:buFont typeface="Montserrat"/>
              <a:buNone/>
              <a:defRPr>
                <a:latin typeface="Montserrat"/>
                <a:ea typeface="Montserrat"/>
                <a:cs typeface="Montserrat"/>
                <a:sym typeface="Montserrat"/>
              </a:defRPr>
            </a:lvl5pPr>
            <a:lvl6pPr lvl="5" rtl="0">
              <a:spcBef>
                <a:spcPts val="0"/>
              </a:spcBef>
              <a:spcAft>
                <a:spcPts val="0"/>
              </a:spcAft>
              <a:buSzPts val="3500"/>
              <a:buFont typeface="Montserrat"/>
              <a:buNone/>
              <a:defRPr>
                <a:latin typeface="Montserrat"/>
                <a:ea typeface="Montserrat"/>
                <a:cs typeface="Montserrat"/>
                <a:sym typeface="Montserrat"/>
              </a:defRPr>
            </a:lvl6pPr>
            <a:lvl7pPr lvl="6" rtl="0">
              <a:spcBef>
                <a:spcPts val="0"/>
              </a:spcBef>
              <a:spcAft>
                <a:spcPts val="0"/>
              </a:spcAft>
              <a:buSzPts val="3500"/>
              <a:buFont typeface="Montserrat"/>
              <a:buNone/>
              <a:defRPr>
                <a:latin typeface="Montserrat"/>
                <a:ea typeface="Montserrat"/>
                <a:cs typeface="Montserrat"/>
                <a:sym typeface="Montserrat"/>
              </a:defRPr>
            </a:lvl7pPr>
            <a:lvl8pPr lvl="7" rtl="0">
              <a:spcBef>
                <a:spcPts val="0"/>
              </a:spcBef>
              <a:spcAft>
                <a:spcPts val="0"/>
              </a:spcAft>
              <a:buSzPts val="3500"/>
              <a:buFont typeface="Montserrat"/>
              <a:buNone/>
              <a:defRPr>
                <a:latin typeface="Montserrat"/>
                <a:ea typeface="Montserrat"/>
                <a:cs typeface="Montserrat"/>
                <a:sym typeface="Montserrat"/>
              </a:defRPr>
            </a:lvl8pPr>
            <a:lvl9pPr lvl="8" rtl="0">
              <a:spcBef>
                <a:spcPts val="0"/>
              </a:spcBef>
              <a:spcAft>
                <a:spcPts val="0"/>
              </a:spcAft>
              <a:buSzPts val="3500"/>
              <a:buFont typeface="Montserrat"/>
              <a:buNone/>
              <a:defRPr>
                <a:latin typeface="Montserrat"/>
                <a:ea typeface="Montserrat"/>
                <a:cs typeface="Montserrat"/>
                <a:sym typeface="Montserrat"/>
              </a:defRPr>
            </a:lvl9pPr>
          </a:lstStyle>
          <a:p>
            <a:endParaRPr/>
          </a:p>
        </p:txBody>
      </p:sp>
      <p:sp>
        <p:nvSpPr>
          <p:cNvPr id="39" name="Google Shape;39;p5"/>
          <p:cNvSpPr txBox="1">
            <a:spLocks noGrp="1"/>
          </p:cNvSpPr>
          <p:nvPr>
            <p:ph type="title" idx="2"/>
          </p:nvPr>
        </p:nvSpPr>
        <p:spPr>
          <a:xfrm>
            <a:off x="5067783" y="2878525"/>
            <a:ext cx="2447100" cy="42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Montserrat"/>
              <a:buNone/>
              <a:defRPr sz="2000">
                <a:solidFill>
                  <a:schemeClr val="accent1"/>
                </a:solidFill>
                <a:latin typeface="Montserrat"/>
                <a:ea typeface="Montserrat"/>
                <a:cs typeface="Montserrat"/>
                <a:sym typeface="Montserrat"/>
              </a:defRPr>
            </a:lvl1pPr>
            <a:lvl2pPr lvl="1" rtl="0">
              <a:spcBef>
                <a:spcPts val="0"/>
              </a:spcBef>
              <a:spcAft>
                <a:spcPts val="0"/>
              </a:spcAft>
              <a:buSzPts val="3500"/>
              <a:buFont typeface="Montserrat"/>
              <a:buNone/>
              <a:defRPr>
                <a:latin typeface="Montserrat"/>
                <a:ea typeface="Montserrat"/>
                <a:cs typeface="Montserrat"/>
                <a:sym typeface="Montserrat"/>
              </a:defRPr>
            </a:lvl2pPr>
            <a:lvl3pPr lvl="2" rtl="0">
              <a:spcBef>
                <a:spcPts val="0"/>
              </a:spcBef>
              <a:spcAft>
                <a:spcPts val="0"/>
              </a:spcAft>
              <a:buSzPts val="3500"/>
              <a:buFont typeface="Montserrat"/>
              <a:buNone/>
              <a:defRPr>
                <a:latin typeface="Montserrat"/>
                <a:ea typeface="Montserrat"/>
                <a:cs typeface="Montserrat"/>
                <a:sym typeface="Montserrat"/>
              </a:defRPr>
            </a:lvl3pPr>
            <a:lvl4pPr lvl="3" rtl="0">
              <a:spcBef>
                <a:spcPts val="0"/>
              </a:spcBef>
              <a:spcAft>
                <a:spcPts val="0"/>
              </a:spcAft>
              <a:buSzPts val="3500"/>
              <a:buFont typeface="Montserrat"/>
              <a:buNone/>
              <a:defRPr>
                <a:latin typeface="Montserrat"/>
                <a:ea typeface="Montserrat"/>
                <a:cs typeface="Montserrat"/>
                <a:sym typeface="Montserrat"/>
              </a:defRPr>
            </a:lvl4pPr>
            <a:lvl5pPr lvl="4" rtl="0">
              <a:spcBef>
                <a:spcPts val="0"/>
              </a:spcBef>
              <a:spcAft>
                <a:spcPts val="0"/>
              </a:spcAft>
              <a:buSzPts val="3500"/>
              <a:buFont typeface="Montserrat"/>
              <a:buNone/>
              <a:defRPr>
                <a:latin typeface="Montserrat"/>
                <a:ea typeface="Montserrat"/>
                <a:cs typeface="Montserrat"/>
                <a:sym typeface="Montserrat"/>
              </a:defRPr>
            </a:lvl5pPr>
            <a:lvl6pPr lvl="5" rtl="0">
              <a:spcBef>
                <a:spcPts val="0"/>
              </a:spcBef>
              <a:spcAft>
                <a:spcPts val="0"/>
              </a:spcAft>
              <a:buSzPts val="3500"/>
              <a:buFont typeface="Montserrat"/>
              <a:buNone/>
              <a:defRPr>
                <a:latin typeface="Montserrat"/>
                <a:ea typeface="Montserrat"/>
                <a:cs typeface="Montserrat"/>
                <a:sym typeface="Montserrat"/>
              </a:defRPr>
            </a:lvl6pPr>
            <a:lvl7pPr lvl="6" rtl="0">
              <a:spcBef>
                <a:spcPts val="0"/>
              </a:spcBef>
              <a:spcAft>
                <a:spcPts val="0"/>
              </a:spcAft>
              <a:buSzPts val="3500"/>
              <a:buFont typeface="Montserrat"/>
              <a:buNone/>
              <a:defRPr>
                <a:latin typeface="Montserrat"/>
                <a:ea typeface="Montserrat"/>
                <a:cs typeface="Montserrat"/>
                <a:sym typeface="Montserrat"/>
              </a:defRPr>
            </a:lvl7pPr>
            <a:lvl8pPr lvl="7" rtl="0">
              <a:spcBef>
                <a:spcPts val="0"/>
              </a:spcBef>
              <a:spcAft>
                <a:spcPts val="0"/>
              </a:spcAft>
              <a:buSzPts val="3500"/>
              <a:buFont typeface="Montserrat"/>
              <a:buNone/>
              <a:defRPr>
                <a:latin typeface="Montserrat"/>
                <a:ea typeface="Montserrat"/>
                <a:cs typeface="Montserrat"/>
                <a:sym typeface="Montserrat"/>
              </a:defRPr>
            </a:lvl8pPr>
            <a:lvl9pPr lvl="8" rtl="0">
              <a:spcBef>
                <a:spcPts val="0"/>
              </a:spcBef>
              <a:spcAft>
                <a:spcPts val="0"/>
              </a:spcAft>
              <a:buSzPts val="3500"/>
              <a:buFont typeface="Montserrat"/>
              <a:buNone/>
              <a:defRPr>
                <a:latin typeface="Montserrat"/>
                <a:ea typeface="Montserrat"/>
                <a:cs typeface="Montserrat"/>
                <a:sym typeface="Montserrat"/>
              </a:defRPr>
            </a:lvl9pPr>
          </a:lstStyle>
          <a:p>
            <a:endParaRPr/>
          </a:p>
        </p:txBody>
      </p:sp>
      <p:sp>
        <p:nvSpPr>
          <p:cNvPr id="40" name="Google Shape;40;p5"/>
          <p:cNvSpPr txBox="1">
            <a:spLocks noGrp="1"/>
          </p:cNvSpPr>
          <p:nvPr>
            <p:ph type="subTitle" idx="1"/>
          </p:nvPr>
        </p:nvSpPr>
        <p:spPr>
          <a:xfrm>
            <a:off x="5067788" y="3306275"/>
            <a:ext cx="24471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Font typeface="Montserrat"/>
              <a:buNone/>
              <a:defRPr sz="1400">
                <a:latin typeface="Montserrat"/>
                <a:ea typeface="Montserrat"/>
                <a:cs typeface="Montserrat"/>
                <a:sym typeface="Montserrat"/>
              </a:defRPr>
            </a:lvl1pPr>
            <a:lvl2pPr lvl="1" algn="ctr" rtl="0">
              <a:lnSpc>
                <a:spcPct val="100000"/>
              </a:lnSpc>
              <a:spcBef>
                <a:spcPts val="0"/>
              </a:spcBef>
              <a:spcAft>
                <a:spcPts val="0"/>
              </a:spcAft>
              <a:buSzPts val="2800"/>
              <a:buFont typeface="Montserrat"/>
              <a:buNone/>
              <a:defRPr sz="2800">
                <a:latin typeface="Montserrat"/>
                <a:ea typeface="Montserrat"/>
                <a:cs typeface="Montserrat"/>
                <a:sym typeface="Montserrat"/>
              </a:defRPr>
            </a:lvl2pPr>
            <a:lvl3pPr lvl="2" algn="ctr" rtl="0">
              <a:lnSpc>
                <a:spcPct val="100000"/>
              </a:lnSpc>
              <a:spcBef>
                <a:spcPts val="0"/>
              </a:spcBef>
              <a:spcAft>
                <a:spcPts val="0"/>
              </a:spcAft>
              <a:buSzPts val="2800"/>
              <a:buFont typeface="Montserrat"/>
              <a:buNone/>
              <a:defRPr sz="2800">
                <a:latin typeface="Montserrat"/>
                <a:ea typeface="Montserrat"/>
                <a:cs typeface="Montserrat"/>
                <a:sym typeface="Montserrat"/>
              </a:defRPr>
            </a:lvl3pPr>
            <a:lvl4pPr lvl="3" algn="ctr" rtl="0">
              <a:lnSpc>
                <a:spcPct val="100000"/>
              </a:lnSpc>
              <a:spcBef>
                <a:spcPts val="0"/>
              </a:spcBef>
              <a:spcAft>
                <a:spcPts val="0"/>
              </a:spcAft>
              <a:buSzPts val="2800"/>
              <a:buFont typeface="Montserrat"/>
              <a:buNone/>
              <a:defRPr sz="2800">
                <a:latin typeface="Montserrat"/>
                <a:ea typeface="Montserrat"/>
                <a:cs typeface="Montserrat"/>
                <a:sym typeface="Montserrat"/>
              </a:defRPr>
            </a:lvl4pPr>
            <a:lvl5pPr lvl="4" algn="ctr" rtl="0">
              <a:lnSpc>
                <a:spcPct val="100000"/>
              </a:lnSpc>
              <a:spcBef>
                <a:spcPts val="0"/>
              </a:spcBef>
              <a:spcAft>
                <a:spcPts val="0"/>
              </a:spcAft>
              <a:buSzPts val="2800"/>
              <a:buFont typeface="Montserrat"/>
              <a:buNone/>
              <a:defRPr sz="2800">
                <a:latin typeface="Montserrat"/>
                <a:ea typeface="Montserrat"/>
                <a:cs typeface="Montserrat"/>
                <a:sym typeface="Montserrat"/>
              </a:defRPr>
            </a:lvl5pPr>
            <a:lvl6pPr lvl="5" algn="ctr" rtl="0">
              <a:lnSpc>
                <a:spcPct val="100000"/>
              </a:lnSpc>
              <a:spcBef>
                <a:spcPts val="0"/>
              </a:spcBef>
              <a:spcAft>
                <a:spcPts val="0"/>
              </a:spcAft>
              <a:buSzPts val="2800"/>
              <a:buFont typeface="Montserrat"/>
              <a:buNone/>
              <a:defRPr sz="2800">
                <a:latin typeface="Montserrat"/>
                <a:ea typeface="Montserrat"/>
                <a:cs typeface="Montserrat"/>
                <a:sym typeface="Montserrat"/>
              </a:defRPr>
            </a:lvl6pPr>
            <a:lvl7pPr lvl="6" algn="ctr" rtl="0">
              <a:lnSpc>
                <a:spcPct val="100000"/>
              </a:lnSpc>
              <a:spcBef>
                <a:spcPts val="0"/>
              </a:spcBef>
              <a:spcAft>
                <a:spcPts val="0"/>
              </a:spcAft>
              <a:buSzPts val="2800"/>
              <a:buFont typeface="Montserrat"/>
              <a:buNone/>
              <a:defRPr sz="2800">
                <a:latin typeface="Montserrat"/>
                <a:ea typeface="Montserrat"/>
                <a:cs typeface="Montserrat"/>
                <a:sym typeface="Montserrat"/>
              </a:defRPr>
            </a:lvl7pPr>
            <a:lvl8pPr lvl="7" algn="ctr" rtl="0">
              <a:lnSpc>
                <a:spcPct val="100000"/>
              </a:lnSpc>
              <a:spcBef>
                <a:spcPts val="0"/>
              </a:spcBef>
              <a:spcAft>
                <a:spcPts val="0"/>
              </a:spcAft>
              <a:buSzPts val="2800"/>
              <a:buFont typeface="Montserrat"/>
              <a:buNone/>
              <a:defRPr sz="2800">
                <a:latin typeface="Montserrat"/>
                <a:ea typeface="Montserrat"/>
                <a:cs typeface="Montserrat"/>
                <a:sym typeface="Montserrat"/>
              </a:defRPr>
            </a:lvl8pPr>
            <a:lvl9pPr lvl="8" algn="ctr" rtl="0">
              <a:lnSpc>
                <a:spcPct val="100000"/>
              </a:lnSpc>
              <a:spcBef>
                <a:spcPts val="0"/>
              </a:spcBef>
              <a:spcAft>
                <a:spcPts val="0"/>
              </a:spcAft>
              <a:buSzPts val="2800"/>
              <a:buFont typeface="Montserrat"/>
              <a:buNone/>
              <a:defRPr sz="2800">
                <a:latin typeface="Montserrat"/>
                <a:ea typeface="Montserrat"/>
                <a:cs typeface="Montserrat"/>
                <a:sym typeface="Montserrat"/>
              </a:defRPr>
            </a:lvl9pPr>
          </a:lstStyle>
          <a:p>
            <a:endParaRPr/>
          </a:p>
        </p:txBody>
      </p:sp>
      <p:sp>
        <p:nvSpPr>
          <p:cNvPr id="41" name="Google Shape;41;p5"/>
          <p:cNvSpPr txBox="1">
            <a:spLocks noGrp="1"/>
          </p:cNvSpPr>
          <p:nvPr>
            <p:ph type="subTitle" idx="3"/>
          </p:nvPr>
        </p:nvSpPr>
        <p:spPr>
          <a:xfrm>
            <a:off x="1629112" y="1254275"/>
            <a:ext cx="24471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Font typeface="Montserrat"/>
              <a:buNone/>
              <a:defRPr sz="1400">
                <a:latin typeface="Montserrat"/>
                <a:ea typeface="Montserrat"/>
                <a:cs typeface="Montserrat"/>
                <a:sym typeface="Montserrat"/>
              </a:defRPr>
            </a:lvl1pPr>
            <a:lvl2pPr lvl="1" algn="ctr" rtl="0">
              <a:lnSpc>
                <a:spcPct val="100000"/>
              </a:lnSpc>
              <a:spcBef>
                <a:spcPts val="0"/>
              </a:spcBef>
              <a:spcAft>
                <a:spcPts val="0"/>
              </a:spcAft>
              <a:buSzPts val="2800"/>
              <a:buFont typeface="Montserrat"/>
              <a:buNone/>
              <a:defRPr sz="2800">
                <a:latin typeface="Montserrat"/>
                <a:ea typeface="Montserrat"/>
                <a:cs typeface="Montserrat"/>
                <a:sym typeface="Montserrat"/>
              </a:defRPr>
            </a:lvl2pPr>
            <a:lvl3pPr lvl="2" algn="ctr" rtl="0">
              <a:lnSpc>
                <a:spcPct val="100000"/>
              </a:lnSpc>
              <a:spcBef>
                <a:spcPts val="0"/>
              </a:spcBef>
              <a:spcAft>
                <a:spcPts val="0"/>
              </a:spcAft>
              <a:buSzPts val="2800"/>
              <a:buFont typeface="Montserrat"/>
              <a:buNone/>
              <a:defRPr sz="2800">
                <a:latin typeface="Montserrat"/>
                <a:ea typeface="Montserrat"/>
                <a:cs typeface="Montserrat"/>
                <a:sym typeface="Montserrat"/>
              </a:defRPr>
            </a:lvl3pPr>
            <a:lvl4pPr lvl="3" algn="ctr" rtl="0">
              <a:lnSpc>
                <a:spcPct val="100000"/>
              </a:lnSpc>
              <a:spcBef>
                <a:spcPts val="0"/>
              </a:spcBef>
              <a:spcAft>
                <a:spcPts val="0"/>
              </a:spcAft>
              <a:buSzPts val="2800"/>
              <a:buFont typeface="Montserrat"/>
              <a:buNone/>
              <a:defRPr sz="2800">
                <a:latin typeface="Montserrat"/>
                <a:ea typeface="Montserrat"/>
                <a:cs typeface="Montserrat"/>
                <a:sym typeface="Montserrat"/>
              </a:defRPr>
            </a:lvl4pPr>
            <a:lvl5pPr lvl="4" algn="ctr" rtl="0">
              <a:lnSpc>
                <a:spcPct val="100000"/>
              </a:lnSpc>
              <a:spcBef>
                <a:spcPts val="0"/>
              </a:spcBef>
              <a:spcAft>
                <a:spcPts val="0"/>
              </a:spcAft>
              <a:buSzPts val="2800"/>
              <a:buFont typeface="Montserrat"/>
              <a:buNone/>
              <a:defRPr sz="2800">
                <a:latin typeface="Montserrat"/>
                <a:ea typeface="Montserrat"/>
                <a:cs typeface="Montserrat"/>
                <a:sym typeface="Montserrat"/>
              </a:defRPr>
            </a:lvl5pPr>
            <a:lvl6pPr lvl="5" algn="ctr" rtl="0">
              <a:lnSpc>
                <a:spcPct val="100000"/>
              </a:lnSpc>
              <a:spcBef>
                <a:spcPts val="0"/>
              </a:spcBef>
              <a:spcAft>
                <a:spcPts val="0"/>
              </a:spcAft>
              <a:buSzPts val="2800"/>
              <a:buFont typeface="Montserrat"/>
              <a:buNone/>
              <a:defRPr sz="2800">
                <a:latin typeface="Montserrat"/>
                <a:ea typeface="Montserrat"/>
                <a:cs typeface="Montserrat"/>
                <a:sym typeface="Montserrat"/>
              </a:defRPr>
            </a:lvl6pPr>
            <a:lvl7pPr lvl="6" algn="ctr" rtl="0">
              <a:lnSpc>
                <a:spcPct val="100000"/>
              </a:lnSpc>
              <a:spcBef>
                <a:spcPts val="0"/>
              </a:spcBef>
              <a:spcAft>
                <a:spcPts val="0"/>
              </a:spcAft>
              <a:buSzPts val="2800"/>
              <a:buFont typeface="Montserrat"/>
              <a:buNone/>
              <a:defRPr sz="2800">
                <a:latin typeface="Montserrat"/>
                <a:ea typeface="Montserrat"/>
                <a:cs typeface="Montserrat"/>
                <a:sym typeface="Montserrat"/>
              </a:defRPr>
            </a:lvl7pPr>
            <a:lvl8pPr lvl="7" algn="ctr" rtl="0">
              <a:lnSpc>
                <a:spcPct val="100000"/>
              </a:lnSpc>
              <a:spcBef>
                <a:spcPts val="0"/>
              </a:spcBef>
              <a:spcAft>
                <a:spcPts val="0"/>
              </a:spcAft>
              <a:buSzPts val="2800"/>
              <a:buFont typeface="Montserrat"/>
              <a:buNone/>
              <a:defRPr sz="2800">
                <a:latin typeface="Montserrat"/>
                <a:ea typeface="Montserrat"/>
                <a:cs typeface="Montserrat"/>
                <a:sym typeface="Montserrat"/>
              </a:defRPr>
            </a:lvl8pPr>
            <a:lvl9pPr lvl="8" algn="ctr" rtl="0">
              <a:lnSpc>
                <a:spcPct val="100000"/>
              </a:lnSpc>
              <a:spcBef>
                <a:spcPts val="0"/>
              </a:spcBef>
              <a:spcAft>
                <a:spcPts val="0"/>
              </a:spcAft>
              <a:buSzPts val="2800"/>
              <a:buFont typeface="Montserrat"/>
              <a:buNone/>
              <a:defRPr sz="2800">
                <a:latin typeface="Montserrat"/>
                <a:ea typeface="Montserrat"/>
                <a:cs typeface="Montserrat"/>
                <a:sym typeface="Montserrat"/>
              </a:defRPr>
            </a:lvl9pPr>
          </a:lstStyle>
          <a:p>
            <a:endParaRPr/>
          </a:p>
        </p:txBody>
      </p:sp>
      <p:sp>
        <p:nvSpPr>
          <p:cNvPr id="42" name="Google Shape;42;p5"/>
          <p:cNvSpPr/>
          <p:nvPr/>
        </p:nvSpPr>
        <p:spPr>
          <a:xfrm rot="-5400000">
            <a:off x="6980405" y="1606654"/>
            <a:ext cx="3303141" cy="1930201"/>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43" name="Google Shape;43;p5"/>
          <p:cNvSpPr/>
          <p:nvPr/>
        </p:nvSpPr>
        <p:spPr>
          <a:xfrm rot="-5400000">
            <a:off x="-1317079" y="1708189"/>
            <a:ext cx="3455113" cy="1727128"/>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44" name="Google Shape;44;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Montserrat"/>
              <a:buNone/>
              <a:defRPr>
                <a:latin typeface="Montserrat"/>
                <a:ea typeface="Montserrat"/>
                <a:cs typeface="Montserrat"/>
                <a:sym typeface="Montserrat"/>
              </a:defRPr>
            </a:lvl1pPr>
            <a:lvl2pPr lvl="1" rtl="0">
              <a:spcBef>
                <a:spcPts val="0"/>
              </a:spcBef>
              <a:spcAft>
                <a:spcPts val="0"/>
              </a:spcAft>
              <a:buSzPts val="3500"/>
              <a:buFont typeface="Montserrat"/>
              <a:buNone/>
              <a:defRPr>
                <a:latin typeface="Montserrat"/>
                <a:ea typeface="Montserrat"/>
                <a:cs typeface="Montserrat"/>
                <a:sym typeface="Montserrat"/>
              </a:defRPr>
            </a:lvl2pPr>
            <a:lvl3pPr lvl="2" rtl="0">
              <a:spcBef>
                <a:spcPts val="0"/>
              </a:spcBef>
              <a:spcAft>
                <a:spcPts val="0"/>
              </a:spcAft>
              <a:buSzPts val="3500"/>
              <a:buFont typeface="Montserrat"/>
              <a:buNone/>
              <a:defRPr>
                <a:latin typeface="Montserrat"/>
                <a:ea typeface="Montserrat"/>
                <a:cs typeface="Montserrat"/>
                <a:sym typeface="Montserrat"/>
              </a:defRPr>
            </a:lvl3pPr>
            <a:lvl4pPr lvl="3" rtl="0">
              <a:spcBef>
                <a:spcPts val="0"/>
              </a:spcBef>
              <a:spcAft>
                <a:spcPts val="0"/>
              </a:spcAft>
              <a:buSzPts val="3500"/>
              <a:buFont typeface="Montserrat"/>
              <a:buNone/>
              <a:defRPr>
                <a:latin typeface="Montserrat"/>
                <a:ea typeface="Montserrat"/>
                <a:cs typeface="Montserrat"/>
                <a:sym typeface="Montserrat"/>
              </a:defRPr>
            </a:lvl4pPr>
            <a:lvl5pPr lvl="4" rtl="0">
              <a:spcBef>
                <a:spcPts val="0"/>
              </a:spcBef>
              <a:spcAft>
                <a:spcPts val="0"/>
              </a:spcAft>
              <a:buSzPts val="3500"/>
              <a:buFont typeface="Montserrat"/>
              <a:buNone/>
              <a:defRPr>
                <a:latin typeface="Montserrat"/>
                <a:ea typeface="Montserrat"/>
                <a:cs typeface="Montserrat"/>
                <a:sym typeface="Montserrat"/>
              </a:defRPr>
            </a:lvl5pPr>
            <a:lvl6pPr lvl="5" rtl="0">
              <a:spcBef>
                <a:spcPts val="0"/>
              </a:spcBef>
              <a:spcAft>
                <a:spcPts val="0"/>
              </a:spcAft>
              <a:buSzPts val="3500"/>
              <a:buFont typeface="Montserrat"/>
              <a:buNone/>
              <a:defRPr>
                <a:latin typeface="Montserrat"/>
                <a:ea typeface="Montserrat"/>
                <a:cs typeface="Montserrat"/>
                <a:sym typeface="Montserrat"/>
              </a:defRPr>
            </a:lvl6pPr>
            <a:lvl7pPr lvl="6" rtl="0">
              <a:spcBef>
                <a:spcPts val="0"/>
              </a:spcBef>
              <a:spcAft>
                <a:spcPts val="0"/>
              </a:spcAft>
              <a:buSzPts val="3500"/>
              <a:buFont typeface="Montserrat"/>
              <a:buNone/>
              <a:defRPr>
                <a:latin typeface="Montserrat"/>
                <a:ea typeface="Montserrat"/>
                <a:cs typeface="Montserrat"/>
                <a:sym typeface="Montserrat"/>
              </a:defRPr>
            </a:lvl7pPr>
            <a:lvl8pPr lvl="7" rtl="0">
              <a:spcBef>
                <a:spcPts val="0"/>
              </a:spcBef>
              <a:spcAft>
                <a:spcPts val="0"/>
              </a:spcAft>
              <a:buSzPts val="3500"/>
              <a:buFont typeface="Montserrat"/>
              <a:buNone/>
              <a:defRPr>
                <a:latin typeface="Montserrat"/>
                <a:ea typeface="Montserrat"/>
                <a:cs typeface="Montserrat"/>
                <a:sym typeface="Montserrat"/>
              </a:defRPr>
            </a:lvl8pPr>
            <a:lvl9pPr lvl="8" rtl="0">
              <a:spcBef>
                <a:spcPts val="0"/>
              </a:spcBef>
              <a:spcAft>
                <a:spcPts val="0"/>
              </a:spcAft>
              <a:buSzPts val="3500"/>
              <a:buFont typeface="Montserrat"/>
              <a:buNone/>
              <a:defRPr>
                <a:latin typeface="Montserrat"/>
                <a:ea typeface="Montserrat"/>
                <a:cs typeface="Montserrat"/>
                <a:sym typeface="Montserrat"/>
              </a:defRPr>
            </a:lvl9pPr>
          </a:lstStyle>
          <a:p>
            <a:endParaRPr/>
          </a:p>
        </p:txBody>
      </p:sp>
      <p:sp>
        <p:nvSpPr>
          <p:cNvPr id="47" name="Google Shape;47;p6"/>
          <p:cNvSpPr/>
          <p:nvPr/>
        </p:nvSpPr>
        <p:spPr>
          <a:xfrm rot="10800000">
            <a:off x="7664083" y="-283418"/>
            <a:ext cx="1519830" cy="888118"/>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48" name="Google Shape;48;p6"/>
          <p:cNvSpPr/>
          <p:nvPr/>
        </p:nvSpPr>
        <p:spPr>
          <a:xfrm rot="-5400000">
            <a:off x="-923924" y="3624256"/>
            <a:ext cx="2048701" cy="102409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49" name="Google Shape;49;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720000" y="786338"/>
            <a:ext cx="4232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Font typeface="Montserrat"/>
              <a:buNone/>
              <a:defRPr>
                <a:latin typeface="Montserrat"/>
                <a:ea typeface="Montserrat"/>
                <a:cs typeface="Montserrat"/>
                <a:sym typeface="Montserrat"/>
              </a:defRPr>
            </a:lvl1pPr>
            <a:lvl2pPr lvl="1" rtl="0">
              <a:spcBef>
                <a:spcPts val="0"/>
              </a:spcBef>
              <a:spcAft>
                <a:spcPts val="0"/>
              </a:spcAft>
              <a:buSzPts val="3500"/>
              <a:buFont typeface="Montserrat"/>
              <a:buNone/>
              <a:defRPr>
                <a:latin typeface="Montserrat"/>
                <a:ea typeface="Montserrat"/>
                <a:cs typeface="Montserrat"/>
                <a:sym typeface="Montserrat"/>
              </a:defRPr>
            </a:lvl2pPr>
            <a:lvl3pPr lvl="2" rtl="0">
              <a:spcBef>
                <a:spcPts val="0"/>
              </a:spcBef>
              <a:spcAft>
                <a:spcPts val="0"/>
              </a:spcAft>
              <a:buSzPts val="3500"/>
              <a:buFont typeface="Montserrat"/>
              <a:buNone/>
              <a:defRPr>
                <a:latin typeface="Montserrat"/>
                <a:ea typeface="Montserrat"/>
                <a:cs typeface="Montserrat"/>
                <a:sym typeface="Montserrat"/>
              </a:defRPr>
            </a:lvl3pPr>
            <a:lvl4pPr lvl="3" rtl="0">
              <a:spcBef>
                <a:spcPts val="0"/>
              </a:spcBef>
              <a:spcAft>
                <a:spcPts val="0"/>
              </a:spcAft>
              <a:buSzPts val="3500"/>
              <a:buFont typeface="Montserrat"/>
              <a:buNone/>
              <a:defRPr>
                <a:latin typeface="Montserrat"/>
                <a:ea typeface="Montserrat"/>
                <a:cs typeface="Montserrat"/>
                <a:sym typeface="Montserrat"/>
              </a:defRPr>
            </a:lvl4pPr>
            <a:lvl5pPr lvl="4" rtl="0">
              <a:spcBef>
                <a:spcPts val="0"/>
              </a:spcBef>
              <a:spcAft>
                <a:spcPts val="0"/>
              </a:spcAft>
              <a:buSzPts val="3500"/>
              <a:buFont typeface="Montserrat"/>
              <a:buNone/>
              <a:defRPr>
                <a:latin typeface="Montserrat"/>
                <a:ea typeface="Montserrat"/>
                <a:cs typeface="Montserrat"/>
                <a:sym typeface="Montserrat"/>
              </a:defRPr>
            </a:lvl5pPr>
            <a:lvl6pPr lvl="5" rtl="0">
              <a:spcBef>
                <a:spcPts val="0"/>
              </a:spcBef>
              <a:spcAft>
                <a:spcPts val="0"/>
              </a:spcAft>
              <a:buSzPts val="3500"/>
              <a:buFont typeface="Montserrat"/>
              <a:buNone/>
              <a:defRPr>
                <a:latin typeface="Montserrat"/>
                <a:ea typeface="Montserrat"/>
                <a:cs typeface="Montserrat"/>
                <a:sym typeface="Montserrat"/>
              </a:defRPr>
            </a:lvl6pPr>
            <a:lvl7pPr lvl="6" rtl="0">
              <a:spcBef>
                <a:spcPts val="0"/>
              </a:spcBef>
              <a:spcAft>
                <a:spcPts val="0"/>
              </a:spcAft>
              <a:buSzPts val="3500"/>
              <a:buFont typeface="Montserrat"/>
              <a:buNone/>
              <a:defRPr>
                <a:latin typeface="Montserrat"/>
                <a:ea typeface="Montserrat"/>
                <a:cs typeface="Montserrat"/>
                <a:sym typeface="Montserrat"/>
              </a:defRPr>
            </a:lvl7pPr>
            <a:lvl8pPr lvl="7" rtl="0">
              <a:spcBef>
                <a:spcPts val="0"/>
              </a:spcBef>
              <a:spcAft>
                <a:spcPts val="0"/>
              </a:spcAft>
              <a:buSzPts val="3500"/>
              <a:buFont typeface="Montserrat"/>
              <a:buNone/>
              <a:defRPr>
                <a:latin typeface="Montserrat"/>
                <a:ea typeface="Montserrat"/>
                <a:cs typeface="Montserrat"/>
                <a:sym typeface="Montserrat"/>
              </a:defRPr>
            </a:lvl8pPr>
            <a:lvl9pPr lvl="8" rtl="0">
              <a:spcBef>
                <a:spcPts val="0"/>
              </a:spcBef>
              <a:spcAft>
                <a:spcPts val="0"/>
              </a:spcAft>
              <a:buSzPts val="3500"/>
              <a:buFont typeface="Montserrat"/>
              <a:buNone/>
              <a:defRPr>
                <a:latin typeface="Montserrat"/>
                <a:ea typeface="Montserrat"/>
                <a:cs typeface="Montserrat"/>
                <a:sym typeface="Montserrat"/>
              </a:defRPr>
            </a:lvl9pPr>
          </a:lstStyle>
          <a:p>
            <a:endParaRPr/>
          </a:p>
        </p:txBody>
      </p:sp>
      <p:sp>
        <p:nvSpPr>
          <p:cNvPr id="52" name="Google Shape;52;p7"/>
          <p:cNvSpPr txBox="1">
            <a:spLocks noGrp="1"/>
          </p:cNvSpPr>
          <p:nvPr>
            <p:ph type="body" idx="1"/>
          </p:nvPr>
        </p:nvSpPr>
        <p:spPr>
          <a:xfrm>
            <a:off x="720000" y="1776838"/>
            <a:ext cx="4232400" cy="2580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Montserrat"/>
              <a:buAutoNum type="arabicPeriod"/>
              <a:defRPr>
                <a:solidFill>
                  <a:srgbClr val="434343"/>
                </a:solidFill>
                <a:latin typeface="Montserrat"/>
                <a:ea typeface="Montserrat"/>
                <a:cs typeface="Montserrat"/>
                <a:sym typeface="Montserrat"/>
              </a:defRPr>
            </a:lvl1pPr>
            <a:lvl2pPr marL="914400" lvl="1" indent="-317500" rtl="0">
              <a:lnSpc>
                <a:spcPct val="115000"/>
              </a:lnSpc>
              <a:spcBef>
                <a:spcPts val="1600"/>
              </a:spcBef>
              <a:spcAft>
                <a:spcPts val="0"/>
              </a:spcAft>
              <a:buSzPts val="1400"/>
              <a:buFont typeface="Montserrat"/>
              <a:buAutoNum type="alphaLcPeriod"/>
              <a:defRPr>
                <a:solidFill>
                  <a:srgbClr val="434343"/>
                </a:solidFill>
                <a:latin typeface="Montserrat"/>
                <a:ea typeface="Montserrat"/>
                <a:cs typeface="Montserrat"/>
                <a:sym typeface="Montserrat"/>
              </a:defRPr>
            </a:lvl2pPr>
            <a:lvl3pPr marL="1371600" lvl="2" indent="-317500" rtl="0">
              <a:lnSpc>
                <a:spcPct val="115000"/>
              </a:lnSpc>
              <a:spcBef>
                <a:spcPts val="1600"/>
              </a:spcBef>
              <a:spcAft>
                <a:spcPts val="0"/>
              </a:spcAft>
              <a:buSzPts val="1400"/>
              <a:buFont typeface="Montserrat"/>
              <a:buAutoNum type="romanLcPeriod"/>
              <a:defRPr>
                <a:solidFill>
                  <a:srgbClr val="434343"/>
                </a:solidFill>
                <a:latin typeface="Montserrat"/>
                <a:ea typeface="Montserrat"/>
                <a:cs typeface="Montserrat"/>
                <a:sym typeface="Montserrat"/>
              </a:defRPr>
            </a:lvl3pPr>
            <a:lvl4pPr marL="1828800" lvl="3" indent="-317500" rtl="0">
              <a:lnSpc>
                <a:spcPct val="115000"/>
              </a:lnSpc>
              <a:spcBef>
                <a:spcPts val="1600"/>
              </a:spcBef>
              <a:spcAft>
                <a:spcPts val="0"/>
              </a:spcAft>
              <a:buSzPts val="1400"/>
              <a:buFont typeface="Montserrat"/>
              <a:buAutoNum type="arabicPeriod"/>
              <a:defRPr>
                <a:solidFill>
                  <a:srgbClr val="434343"/>
                </a:solidFill>
                <a:latin typeface="Montserrat"/>
                <a:ea typeface="Montserrat"/>
                <a:cs typeface="Montserrat"/>
                <a:sym typeface="Montserrat"/>
              </a:defRPr>
            </a:lvl4pPr>
            <a:lvl5pPr marL="2286000" lvl="4" indent="-317500" rtl="0">
              <a:lnSpc>
                <a:spcPct val="115000"/>
              </a:lnSpc>
              <a:spcBef>
                <a:spcPts val="1600"/>
              </a:spcBef>
              <a:spcAft>
                <a:spcPts val="0"/>
              </a:spcAft>
              <a:buSzPts val="1400"/>
              <a:buFont typeface="Montserrat"/>
              <a:buAutoNum type="alphaLcPeriod"/>
              <a:defRPr>
                <a:solidFill>
                  <a:srgbClr val="434343"/>
                </a:solidFill>
                <a:latin typeface="Montserrat"/>
                <a:ea typeface="Montserrat"/>
                <a:cs typeface="Montserrat"/>
                <a:sym typeface="Montserrat"/>
              </a:defRPr>
            </a:lvl5pPr>
            <a:lvl6pPr marL="2743200" lvl="5" indent="-317500" rtl="0">
              <a:lnSpc>
                <a:spcPct val="115000"/>
              </a:lnSpc>
              <a:spcBef>
                <a:spcPts val="1600"/>
              </a:spcBef>
              <a:spcAft>
                <a:spcPts val="0"/>
              </a:spcAft>
              <a:buSzPts val="1400"/>
              <a:buFont typeface="Montserrat"/>
              <a:buAutoNum type="romanLcPeriod"/>
              <a:defRPr>
                <a:solidFill>
                  <a:srgbClr val="434343"/>
                </a:solidFill>
                <a:latin typeface="Montserrat"/>
                <a:ea typeface="Montserrat"/>
                <a:cs typeface="Montserrat"/>
                <a:sym typeface="Montserrat"/>
              </a:defRPr>
            </a:lvl6pPr>
            <a:lvl7pPr marL="3200400" lvl="6" indent="-317500" rtl="0">
              <a:lnSpc>
                <a:spcPct val="115000"/>
              </a:lnSpc>
              <a:spcBef>
                <a:spcPts val="1600"/>
              </a:spcBef>
              <a:spcAft>
                <a:spcPts val="0"/>
              </a:spcAft>
              <a:buSzPts val="1400"/>
              <a:buFont typeface="Montserrat"/>
              <a:buAutoNum type="arabicPeriod"/>
              <a:defRPr>
                <a:solidFill>
                  <a:srgbClr val="434343"/>
                </a:solidFill>
                <a:latin typeface="Montserrat"/>
                <a:ea typeface="Montserrat"/>
                <a:cs typeface="Montserrat"/>
                <a:sym typeface="Montserrat"/>
              </a:defRPr>
            </a:lvl7pPr>
            <a:lvl8pPr marL="3657600" lvl="7" indent="-317500" rtl="0">
              <a:lnSpc>
                <a:spcPct val="115000"/>
              </a:lnSpc>
              <a:spcBef>
                <a:spcPts val="1600"/>
              </a:spcBef>
              <a:spcAft>
                <a:spcPts val="0"/>
              </a:spcAft>
              <a:buSzPts val="1400"/>
              <a:buFont typeface="Montserrat"/>
              <a:buAutoNum type="alphaLcPeriod"/>
              <a:defRPr>
                <a:solidFill>
                  <a:srgbClr val="434343"/>
                </a:solidFill>
                <a:latin typeface="Montserrat"/>
                <a:ea typeface="Montserrat"/>
                <a:cs typeface="Montserrat"/>
                <a:sym typeface="Montserrat"/>
              </a:defRPr>
            </a:lvl8pPr>
            <a:lvl9pPr marL="4114800" lvl="8" indent="-317500" rtl="0">
              <a:lnSpc>
                <a:spcPct val="115000"/>
              </a:lnSpc>
              <a:spcBef>
                <a:spcPts val="1600"/>
              </a:spcBef>
              <a:spcAft>
                <a:spcPts val="1600"/>
              </a:spcAft>
              <a:buSzPts val="1400"/>
              <a:buFont typeface="Montserrat"/>
              <a:buAutoNum type="romanLcPeriod"/>
              <a:defRPr>
                <a:solidFill>
                  <a:srgbClr val="434343"/>
                </a:solidFill>
                <a:latin typeface="Montserrat"/>
                <a:ea typeface="Montserrat"/>
                <a:cs typeface="Montserrat"/>
                <a:sym typeface="Montserrat"/>
              </a:defRPr>
            </a:lvl9pPr>
          </a:lstStyle>
          <a:p>
            <a:endParaRPr/>
          </a:p>
        </p:txBody>
      </p:sp>
      <p:sp>
        <p:nvSpPr>
          <p:cNvPr id="53" name="Google Shape;53;p7"/>
          <p:cNvSpPr/>
          <p:nvPr/>
        </p:nvSpPr>
        <p:spPr>
          <a:xfrm>
            <a:off x="5248475" y="417890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54" name="Google Shape;54;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434343"/>
                </a:solidFill>
                <a:latin typeface="Montserrat"/>
                <a:ea typeface="Montserrat"/>
                <a:cs typeface="Montserrat"/>
                <a:sym typeface="Montserrat"/>
              </a:defRPr>
            </a:lvl1pPr>
            <a:lvl2pPr lvl="1">
              <a:buNone/>
              <a:defRPr>
                <a:solidFill>
                  <a:srgbClr val="434343"/>
                </a:solidFill>
                <a:latin typeface="Montserrat"/>
                <a:ea typeface="Montserrat"/>
                <a:cs typeface="Montserrat"/>
                <a:sym typeface="Montserrat"/>
              </a:defRPr>
            </a:lvl2pPr>
            <a:lvl3pPr lvl="2">
              <a:buNone/>
              <a:defRPr>
                <a:solidFill>
                  <a:srgbClr val="434343"/>
                </a:solidFill>
                <a:latin typeface="Montserrat"/>
                <a:ea typeface="Montserrat"/>
                <a:cs typeface="Montserrat"/>
                <a:sym typeface="Montserrat"/>
              </a:defRPr>
            </a:lvl3pPr>
            <a:lvl4pPr lvl="3">
              <a:buNone/>
              <a:defRPr>
                <a:solidFill>
                  <a:srgbClr val="434343"/>
                </a:solidFill>
                <a:latin typeface="Montserrat"/>
                <a:ea typeface="Montserrat"/>
                <a:cs typeface="Montserrat"/>
                <a:sym typeface="Montserrat"/>
              </a:defRPr>
            </a:lvl4pPr>
            <a:lvl5pPr lvl="4">
              <a:buNone/>
              <a:defRPr>
                <a:solidFill>
                  <a:srgbClr val="434343"/>
                </a:solidFill>
                <a:latin typeface="Montserrat"/>
                <a:ea typeface="Montserrat"/>
                <a:cs typeface="Montserrat"/>
                <a:sym typeface="Montserrat"/>
              </a:defRPr>
            </a:lvl5pPr>
            <a:lvl6pPr lvl="5">
              <a:buNone/>
              <a:defRPr>
                <a:solidFill>
                  <a:srgbClr val="434343"/>
                </a:solidFill>
                <a:latin typeface="Montserrat"/>
                <a:ea typeface="Montserrat"/>
                <a:cs typeface="Montserrat"/>
                <a:sym typeface="Montserrat"/>
              </a:defRPr>
            </a:lvl6pPr>
            <a:lvl7pPr lvl="6">
              <a:buNone/>
              <a:defRPr>
                <a:solidFill>
                  <a:srgbClr val="434343"/>
                </a:solidFill>
                <a:latin typeface="Montserrat"/>
                <a:ea typeface="Montserrat"/>
                <a:cs typeface="Montserrat"/>
                <a:sym typeface="Montserrat"/>
              </a:defRPr>
            </a:lvl7pPr>
            <a:lvl8pPr lvl="7">
              <a:buNone/>
              <a:defRPr>
                <a:solidFill>
                  <a:srgbClr val="434343"/>
                </a:solidFill>
                <a:latin typeface="Montserrat"/>
                <a:ea typeface="Montserrat"/>
                <a:cs typeface="Montserrat"/>
                <a:sym typeface="Montserrat"/>
              </a:defRPr>
            </a:lvl8pPr>
            <a:lvl9pPr lvl="8">
              <a:buNone/>
              <a:defRPr>
                <a:solidFill>
                  <a:srgbClr val="434343"/>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column text 1">
  <p:cSld name="ONE_COLUMN_TEXT_1">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20000" y="786338"/>
            <a:ext cx="4232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Font typeface="Montserrat"/>
              <a:buNone/>
              <a:defRPr>
                <a:latin typeface="Montserrat"/>
                <a:ea typeface="Montserrat"/>
                <a:cs typeface="Montserrat"/>
                <a:sym typeface="Montserrat"/>
              </a:defRPr>
            </a:lvl1pPr>
            <a:lvl2pPr lvl="1" rtl="0">
              <a:spcBef>
                <a:spcPts val="0"/>
              </a:spcBef>
              <a:spcAft>
                <a:spcPts val="0"/>
              </a:spcAft>
              <a:buSzPts val="3500"/>
              <a:buFont typeface="Montserrat"/>
              <a:buNone/>
              <a:defRPr>
                <a:latin typeface="Montserrat"/>
                <a:ea typeface="Montserrat"/>
                <a:cs typeface="Montserrat"/>
                <a:sym typeface="Montserrat"/>
              </a:defRPr>
            </a:lvl2pPr>
            <a:lvl3pPr lvl="2" rtl="0">
              <a:spcBef>
                <a:spcPts val="0"/>
              </a:spcBef>
              <a:spcAft>
                <a:spcPts val="0"/>
              </a:spcAft>
              <a:buSzPts val="3500"/>
              <a:buFont typeface="Montserrat"/>
              <a:buNone/>
              <a:defRPr>
                <a:latin typeface="Montserrat"/>
                <a:ea typeface="Montserrat"/>
                <a:cs typeface="Montserrat"/>
                <a:sym typeface="Montserrat"/>
              </a:defRPr>
            </a:lvl3pPr>
            <a:lvl4pPr lvl="3" rtl="0">
              <a:spcBef>
                <a:spcPts val="0"/>
              </a:spcBef>
              <a:spcAft>
                <a:spcPts val="0"/>
              </a:spcAft>
              <a:buSzPts val="3500"/>
              <a:buFont typeface="Montserrat"/>
              <a:buNone/>
              <a:defRPr>
                <a:latin typeface="Montserrat"/>
                <a:ea typeface="Montserrat"/>
                <a:cs typeface="Montserrat"/>
                <a:sym typeface="Montserrat"/>
              </a:defRPr>
            </a:lvl4pPr>
            <a:lvl5pPr lvl="4" rtl="0">
              <a:spcBef>
                <a:spcPts val="0"/>
              </a:spcBef>
              <a:spcAft>
                <a:spcPts val="0"/>
              </a:spcAft>
              <a:buSzPts val="3500"/>
              <a:buFont typeface="Montserrat"/>
              <a:buNone/>
              <a:defRPr>
                <a:latin typeface="Montserrat"/>
                <a:ea typeface="Montserrat"/>
                <a:cs typeface="Montserrat"/>
                <a:sym typeface="Montserrat"/>
              </a:defRPr>
            </a:lvl5pPr>
            <a:lvl6pPr lvl="5" rtl="0">
              <a:spcBef>
                <a:spcPts val="0"/>
              </a:spcBef>
              <a:spcAft>
                <a:spcPts val="0"/>
              </a:spcAft>
              <a:buSzPts val="3500"/>
              <a:buFont typeface="Montserrat"/>
              <a:buNone/>
              <a:defRPr>
                <a:latin typeface="Montserrat"/>
                <a:ea typeface="Montserrat"/>
                <a:cs typeface="Montserrat"/>
                <a:sym typeface="Montserrat"/>
              </a:defRPr>
            </a:lvl6pPr>
            <a:lvl7pPr lvl="6" rtl="0">
              <a:spcBef>
                <a:spcPts val="0"/>
              </a:spcBef>
              <a:spcAft>
                <a:spcPts val="0"/>
              </a:spcAft>
              <a:buSzPts val="3500"/>
              <a:buFont typeface="Montserrat"/>
              <a:buNone/>
              <a:defRPr>
                <a:latin typeface="Montserrat"/>
                <a:ea typeface="Montserrat"/>
                <a:cs typeface="Montserrat"/>
                <a:sym typeface="Montserrat"/>
              </a:defRPr>
            </a:lvl7pPr>
            <a:lvl8pPr lvl="7" rtl="0">
              <a:spcBef>
                <a:spcPts val="0"/>
              </a:spcBef>
              <a:spcAft>
                <a:spcPts val="0"/>
              </a:spcAft>
              <a:buSzPts val="3500"/>
              <a:buFont typeface="Montserrat"/>
              <a:buNone/>
              <a:defRPr>
                <a:latin typeface="Montserrat"/>
                <a:ea typeface="Montserrat"/>
                <a:cs typeface="Montserrat"/>
                <a:sym typeface="Montserrat"/>
              </a:defRPr>
            </a:lvl8pPr>
            <a:lvl9pPr lvl="8" rtl="0">
              <a:spcBef>
                <a:spcPts val="0"/>
              </a:spcBef>
              <a:spcAft>
                <a:spcPts val="0"/>
              </a:spcAft>
              <a:buSzPts val="3500"/>
              <a:buFont typeface="Montserrat"/>
              <a:buNone/>
              <a:defRPr>
                <a:latin typeface="Montserrat"/>
                <a:ea typeface="Montserrat"/>
                <a:cs typeface="Montserrat"/>
                <a:sym typeface="Montserrat"/>
              </a:defRPr>
            </a:lvl9pPr>
          </a:lstStyle>
          <a:p>
            <a:endParaRPr/>
          </a:p>
        </p:txBody>
      </p:sp>
      <p:sp>
        <p:nvSpPr>
          <p:cNvPr id="57" name="Google Shape;57;p8"/>
          <p:cNvSpPr txBox="1">
            <a:spLocks noGrp="1"/>
          </p:cNvSpPr>
          <p:nvPr>
            <p:ph type="body" idx="1"/>
          </p:nvPr>
        </p:nvSpPr>
        <p:spPr>
          <a:xfrm>
            <a:off x="720000" y="1776838"/>
            <a:ext cx="4232400" cy="2580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Montserrat"/>
              <a:buAutoNum type="arabicPeriod"/>
              <a:defRPr>
                <a:solidFill>
                  <a:srgbClr val="434343"/>
                </a:solidFill>
                <a:latin typeface="Montserrat"/>
                <a:ea typeface="Montserrat"/>
                <a:cs typeface="Montserrat"/>
                <a:sym typeface="Montserrat"/>
              </a:defRPr>
            </a:lvl1pPr>
            <a:lvl2pPr marL="914400" lvl="1" indent="-317500" rtl="0">
              <a:lnSpc>
                <a:spcPct val="115000"/>
              </a:lnSpc>
              <a:spcBef>
                <a:spcPts val="1600"/>
              </a:spcBef>
              <a:spcAft>
                <a:spcPts val="0"/>
              </a:spcAft>
              <a:buSzPts val="1400"/>
              <a:buFont typeface="Montserrat"/>
              <a:buAutoNum type="alphaLcPeriod"/>
              <a:defRPr>
                <a:solidFill>
                  <a:srgbClr val="434343"/>
                </a:solidFill>
                <a:latin typeface="Montserrat"/>
                <a:ea typeface="Montserrat"/>
                <a:cs typeface="Montserrat"/>
                <a:sym typeface="Montserrat"/>
              </a:defRPr>
            </a:lvl2pPr>
            <a:lvl3pPr marL="1371600" lvl="2" indent="-317500" rtl="0">
              <a:lnSpc>
                <a:spcPct val="115000"/>
              </a:lnSpc>
              <a:spcBef>
                <a:spcPts val="1600"/>
              </a:spcBef>
              <a:spcAft>
                <a:spcPts val="0"/>
              </a:spcAft>
              <a:buSzPts val="1400"/>
              <a:buFont typeface="Montserrat"/>
              <a:buAutoNum type="romanLcPeriod"/>
              <a:defRPr>
                <a:solidFill>
                  <a:srgbClr val="434343"/>
                </a:solidFill>
                <a:latin typeface="Montserrat"/>
                <a:ea typeface="Montserrat"/>
                <a:cs typeface="Montserrat"/>
                <a:sym typeface="Montserrat"/>
              </a:defRPr>
            </a:lvl3pPr>
            <a:lvl4pPr marL="1828800" lvl="3" indent="-317500" rtl="0">
              <a:lnSpc>
                <a:spcPct val="115000"/>
              </a:lnSpc>
              <a:spcBef>
                <a:spcPts val="1600"/>
              </a:spcBef>
              <a:spcAft>
                <a:spcPts val="0"/>
              </a:spcAft>
              <a:buSzPts val="1400"/>
              <a:buFont typeface="Montserrat"/>
              <a:buAutoNum type="arabicPeriod"/>
              <a:defRPr>
                <a:solidFill>
                  <a:srgbClr val="434343"/>
                </a:solidFill>
                <a:latin typeface="Montserrat"/>
                <a:ea typeface="Montserrat"/>
                <a:cs typeface="Montserrat"/>
                <a:sym typeface="Montserrat"/>
              </a:defRPr>
            </a:lvl4pPr>
            <a:lvl5pPr marL="2286000" lvl="4" indent="-317500" rtl="0">
              <a:lnSpc>
                <a:spcPct val="115000"/>
              </a:lnSpc>
              <a:spcBef>
                <a:spcPts val="1600"/>
              </a:spcBef>
              <a:spcAft>
                <a:spcPts val="0"/>
              </a:spcAft>
              <a:buSzPts val="1400"/>
              <a:buFont typeface="Montserrat"/>
              <a:buAutoNum type="alphaLcPeriod"/>
              <a:defRPr>
                <a:solidFill>
                  <a:srgbClr val="434343"/>
                </a:solidFill>
                <a:latin typeface="Montserrat"/>
                <a:ea typeface="Montserrat"/>
                <a:cs typeface="Montserrat"/>
                <a:sym typeface="Montserrat"/>
              </a:defRPr>
            </a:lvl5pPr>
            <a:lvl6pPr marL="2743200" lvl="5" indent="-317500" rtl="0">
              <a:lnSpc>
                <a:spcPct val="115000"/>
              </a:lnSpc>
              <a:spcBef>
                <a:spcPts val="1600"/>
              </a:spcBef>
              <a:spcAft>
                <a:spcPts val="0"/>
              </a:spcAft>
              <a:buSzPts val="1400"/>
              <a:buFont typeface="Montserrat"/>
              <a:buAutoNum type="romanLcPeriod"/>
              <a:defRPr>
                <a:solidFill>
                  <a:srgbClr val="434343"/>
                </a:solidFill>
                <a:latin typeface="Montserrat"/>
                <a:ea typeface="Montserrat"/>
                <a:cs typeface="Montserrat"/>
                <a:sym typeface="Montserrat"/>
              </a:defRPr>
            </a:lvl6pPr>
            <a:lvl7pPr marL="3200400" lvl="6" indent="-317500" rtl="0">
              <a:lnSpc>
                <a:spcPct val="115000"/>
              </a:lnSpc>
              <a:spcBef>
                <a:spcPts val="1600"/>
              </a:spcBef>
              <a:spcAft>
                <a:spcPts val="0"/>
              </a:spcAft>
              <a:buSzPts val="1400"/>
              <a:buFont typeface="Montserrat"/>
              <a:buAutoNum type="arabicPeriod"/>
              <a:defRPr>
                <a:solidFill>
                  <a:srgbClr val="434343"/>
                </a:solidFill>
                <a:latin typeface="Montserrat"/>
                <a:ea typeface="Montserrat"/>
                <a:cs typeface="Montserrat"/>
                <a:sym typeface="Montserrat"/>
              </a:defRPr>
            </a:lvl7pPr>
            <a:lvl8pPr marL="3657600" lvl="7" indent="-317500" rtl="0">
              <a:lnSpc>
                <a:spcPct val="115000"/>
              </a:lnSpc>
              <a:spcBef>
                <a:spcPts val="1600"/>
              </a:spcBef>
              <a:spcAft>
                <a:spcPts val="0"/>
              </a:spcAft>
              <a:buSzPts val="1400"/>
              <a:buFont typeface="Montserrat"/>
              <a:buAutoNum type="alphaLcPeriod"/>
              <a:defRPr>
                <a:solidFill>
                  <a:srgbClr val="434343"/>
                </a:solidFill>
                <a:latin typeface="Montserrat"/>
                <a:ea typeface="Montserrat"/>
                <a:cs typeface="Montserrat"/>
                <a:sym typeface="Montserrat"/>
              </a:defRPr>
            </a:lvl8pPr>
            <a:lvl9pPr marL="4114800" lvl="8" indent="-317500" rtl="0">
              <a:lnSpc>
                <a:spcPct val="115000"/>
              </a:lnSpc>
              <a:spcBef>
                <a:spcPts val="1600"/>
              </a:spcBef>
              <a:spcAft>
                <a:spcPts val="1600"/>
              </a:spcAft>
              <a:buSzPts val="1400"/>
              <a:buFont typeface="Montserrat"/>
              <a:buAutoNum type="romanLcPeriod"/>
              <a:defRPr>
                <a:solidFill>
                  <a:srgbClr val="434343"/>
                </a:solidFill>
                <a:latin typeface="Montserrat"/>
                <a:ea typeface="Montserrat"/>
                <a:cs typeface="Montserrat"/>
                <a:sym typeface="Montserrat"/>
              </a:defRPr>
            </a:lvl9pPr>
          </a:lstStyle>
          <a:p>
            <a:endParaRPr/>
          </a:p>
        </p:txBody>
      </p:sp>
      <p:sp>
        <p:nvSpPr>
          <p:cNvPr id="58" name="Google Shape;58;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434343"/>
                </a:solidFill>
                <a:latin typeface="Montserrat"/>
                <a:ea typeface="Montserrat"/>
                <a:cs typeface="Montserrat"/>
                <a:sym typeface="Montserrat"/>
              </a:defRPr>
            </a:lvl1pPr>
            <a:lvl2pPr lvl="1">
              <a:buNone/>
              <a:defRPr>
                <a:solidFill>
                  <a:srgbClr val="434343"/>
                </a:solidFill>
                <a:latin typeface="Montserrat"/>
                <a:ea typeface="Montserrat"/>
                <a:cs typeface="Montserrat"/>
                <a:sym typeface="Montserrat"/>
              </a:defRPr>
            </a:lvl2pPr>
            <a:lvl3pPr lvl="2">
              <a:buNone/>
              <a:defRPr>
                <a:solidFill>
                  <a:srgbClr val="434343"/>
                </a:solidFill>
                <a:latin typeface="Montserrat"/>
                <a:ea typeface="Montserrat"/>
                <a:cs typeface="Montserrat"/>
                <a:sym typeface="Montserrat"/>
              </a:defRPr>
            </a:lvl3pPr>
            <a:lvl4pPr lvl="3">
              <a:buNone/>
              <a:defRPr>
                <a:solidFill>
                  <a:srgbClr val="434343"/>
                </a:solidFill>
                <a:latin typeface="Montserrat"/>
                <a:ea typeface="Montserrat"/>
                <a:cs typeface="Montserrat"/>
                <a:sym typeface="Montserrat"/>
              </a:defRPr>
            </a:lvl4pPr>
            <a:lvl5pPr lvl="4">
              <a:buNone/>
              <a:defRPr>
                <a:solidFill>
                  <a:srgbClr val="434343"/>
                </a:solidFill>
                <a:latin typeface="Montserrat"/>
                <a:ea typeface="Montserrat"/>
                <a:cs typeface="Montserrat"/>
                <a:sym typeface="Montserrat"/>
              </a:defRPr>
            </a:lvl5pPr>
            <a:lvl6pPr lvl="5">
              <a:buNone/>
              <a:defRPr>
                <a:solidFill>
                  <a:srgbClr val="434343"/>
                </a:solidFill>
                <a:latin typeface="Montserrat"/>
                <a:ea typeface="Montserrat"/>
                <a:cs typeface="Montserrat"/>
                <a:sym typeface="Montserrat"/>
              </a:defRPr>
            </a:lvl6pPr>
            <a:lvl7pPr lvl="6">
              <a:buNone/>
              <a:defRPr>
                <a:solidFill>
                  <a:srgbClr val="434343"/>
                </a:solidFill>
                <a:latin typeface="Montserrat"/>
                <a:ea typeface="Montserrat"/>
                <a:cs typeface="Montserrat"/>
                <a:sym typeface="Montserrat"/>
              </a:defRPr>
            </a:lvl7pPr>
            <a:lvl8pPr lvl="7">
              <a:buNone/>
              <a:defRPr>
                <a:solidFill>
                  <a:srgbClr val="434343"/>
                </a:solidFill>
                <a:latin typeface="Montserrat"/>
                <a:ea typeface="Montserrat"/>
                <a:cs typeface="Montserrat"/>
                <a:sym typeface="Montserrat"/>
              </a:defRPr>
            </a:lvl8pPr>
            <a:lvl9pPr lvl="8">
              <a:buNone/>
              <a:defRPr>
                <a:solidFill>
                  <a:srgbClr val="434343"/>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2317950" y="905550"/>
            <a:ext cx="4508100" cy="333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Font typeface="Montserrat"/>
              <a:buNone/>
              <a:defRPr sz="10000">
                <a:solidFill>
                  <a:schemeClr val="accent1"/>
                </a:solidFill>
                <a:latin typeface="Montserrat"/>
                <a:ea typeface="Montserrat"/>
                <a:cs typeface="Montserrat"/>
                <a:sym typeface="Montserrat"/>
              </a:defRPr>
            </a:lvl1pPr>
            <a:lvl2pPr lvl="1">
              <a:spcBef>
                <a:spcPts val="0"/>
              </a:spcBef>
              <a:spcAft>
                <a:spcPts val="0"/>
              </a:spcAft>
              <a:buSzPts val="4800"/>
              <a:buFont typeface="Montserrat"/>
              <a:buNone/>
              <a:defRPr sz="4800">
                <a:latin typeface="Montserrat"/>
                <a:ea typeface="Montserrat"/>
                <a:cs typeface="Montserrat"/>
                <a:sym typeface="Montserrat"/>
              </a:defRPr>
            </a:lvl2pPr>
            <a:lvl3pPr lvl="2">
              <a:spcBef>
                <a:spcPts val="0"/>
              </a:spcBef>
              <a:spcAft>
                <a:spcPts val="0"/>
              </a:spcAft>
              <a:buSzPts val="4800"/>
              <a:buFont typeface="Montserrat"/>
              <a:buNone/>
              <a:defRPr sz="4800">
                <a:latin typeface="Montserrat"/>
                <a:ea typeface="Montserrat"/>
                <a:cs typeface="Montserrat"/>
                <a:sym typeface="Montserrat"/>
              </a:defRPr>
            </a:lvl3pPr>
            <a:lvl4pPr lvl="3">
              <a:spcBef>
                <a:spcPts val="0"/>
              </a:spcBef>
              <a:spcAft>
                <a:spcPts val="0"/>
              </a:spcAft>
              <a:buSzPts val="4800"/>
              <a:buFont typeface="Montserrat"/>
              <a:buNone/>
              <a:defRPr sz="4800">
                <a:latin typeface="Montserrat"/>
                <a:ea typeface="Montserrat"/>
                <a:cs typeface="Montserrat"/>
                <a:sym typeface="Montserrat"/>
              </a:defRPr>
            </a:lvl4pPr>
            <a:lvl5pPr lvl="4">
              <a:spcBef>
                <a:spcPts val="0"/>
              </a:spcBef>
              <a:spcAft>
                <a:spcPts val="0"/>
              </a:spcAft>
              <a:buSzPts val="4800"/>
              <a:buFont typeface="Montserrat"/>
              <a:buNone/>
              <a:defRPr sz="4800">
                <a:latin typeface="Montserrat"/>
                <a:ea typeface="Montserrat"/>
                <a:cs typeface="Montserrat"/>
                <a:sym typeface="Montserrat"/>
              </a:defRPr>
            </a:lvl5pPr>
            <a:lvl6pPr lvl="5">
              <a:spcBef>
                <a:spcPts val="0"/>
              </a:spcBef>
              <a:spcAft>
                <a:spcPts val="0"/>
              </a:spcAft>
              <a:buSzPts val="4800"/>
              <a:buFont typeface="Montserrat"/>
              <a:buNone/>
              <a:defRPr sz="4800">
                <a:latin typeface="Montserrat"/>
                <a:ea typeface="Montserrat"/>
                <a:cs typeface="Montserrat"/>
                <a:sym typeface="Montserrat"/>
              </a:defRPr>
            </a:lvl6pPr>
            <a:lvl7pPr lvl="6">
              <a:spcBef>
                <a:spcPts val="0"/>
              </a:spcBef>
              <a:spcAft>
                <a:spcPts val="0"/>
              </a:spcAft>
              <a:buSzPts val="4800"/>
              <a:buFont typeface="Montserrat"/>
              <a:buNone/>
              <a:defRPr sz="4800">
                <a:latin typeface="Montserrat"/>
                <a:ea typeface="Montserrat"/>
                <a:cs typeface="Montserrat"/>
                <a:sym typeface="Montserrat"/>
              </a:defRPr>
            </a:lvl7pPr>
            <a:lvl8pPr lvl="7">
              <a:spcBef>
                <a:spcPts val="0"/>
              </a:spcBef>
              <a:spcAft>
                <a:spcPts val="0"/>
              </a:spcAft>
              <a:buSzPts val="4800"/>
              <a:buFont typeface="Montserrat"/>
              <a:buNone/>
              <a:defRPr sz="4800">
                <a:latin typeface="Montserrat"/>
                <a:ea typeface="Montserrat"/>
                <a:cs typeface="Montserrat"/>
                <a:sym typeface="Montserrat"/>
              </a:defRPr>
            </a:lvl8pPr>
            <a:lvl9pPr lvl="8">
              <a:spcBef>
                <a:spcPts val="0"/>
              </a:spcBef>
              <a:spcAft>
                <a:spcPts val="0"/>
              </a:spcAft>
              <a:buSzPts val="4800"/>
              <a:buFont typeface="Montserrat"/>
              <a:buNone/>
              <a:defRPr sz="4800">
                <a:latin typeface="Montserrat"/>
                <a:ea typeface="Montserrat"/>
                <a:cs typeface="Montserrat"/>
                <a:sym typeface="Montserrat"/>
              </a:defRPr>
            </a:lvl9pPr>
          </a:lstStyle>
          <a:p>
            <a:endParaRPr/>
          </a:p>
        </p:txBody>
      </p:sp>
      <p:grpSp>
        <p:nvGrpSpPr>
          <p:cNvPr id="61" name="Google Shape;61;p9"/>
          <p:cNvGrpSpPr/>
          <p:nvPr/>
        </p:nvGrpSpPr>
        <p:grpSpPr>
          <a:xfrm>
            <a:off x="-371550" y="1260424"/>
            <a:ext cx="1666100" cy="2622681"/>
            <a:chOff x="-371550" y="1260424"/>
            <a:chExt cx="1666100" cy="2622681"/>
          </a:xfrm>
        </p:grpSpPr>
        <p:sp>
          <p:nvSpPr>
            <p:cNvPr id="62" name="Google Shape;62;p9"/>
            <p:cNvSpPr/>
            <p:nvPr/>
          </p:nvSpPr>
          <p:spPr>
            <a:xfrm rot="5400000">
              <a:off x="-783077" y="1805478"/>
              <a:ext cx="2622681" cy="1532572"/>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63" name="Google Shape;63;p9"/>
            <p:cNvSpPr/>
            <p:nvPr/>
          </p:nvSpPr>
          <p:spPr>
            <a:xfrm rot="-5400000">
              <a:off x="-849506" y="2094083"/>
              <a:ext cx="1911349" cy="95543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grpSp>
      <p:grpSp>
        <p:nvGrpSpPr>
          <p:cNvPr id="64" name="Google Shape;64;p9"/>
          <p:cNvGrpSpPr/>
          <p:nvPr/>
        </p:nvGrpSpPr>
        <p:grpSpPr>
          <a:xfrm flipH="1">
            <a:off x="7849450" y="1260424"/>
            <a:ext cx="1666100" cy="2622681"/>
            <a:chOff x="-371550" y="1260424"/>
            <a:chExt cx="1666100" cy="2622681"/>
          </a:xfrm>
        </p:grpSpPr>
        <p:sp>
          <p:nvSpPr>
            <p:cNvPr id="65" name="Google Shape;65;p9"/>
            <p:cNvSpPr/>
            <p:nvPr/>
          </p:nvSpPr>
          <p:spPr>
            <a:xfrm rot="5400000">
              <a:off x="-783077" y="1805478"/>
              <a:ext cx="2622681" cy="1532572"/>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66" name="Google Shape;66;p9"/>
            <p:cNvSpPr/>
            <p:nvPr/>
          </p:nvSpPr>
          <p:spPr>
            <a:xfrm rot="-5400000">
              <a:off x="-849506" y="2094083"/>
              <a:ext cx="1911349" cy="95543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grpSp>
      <p:sp>
        <p:nvSpPr>
          <p:cNvPr id="67" name="Google Shape;67;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10"/>
          <p:cNvSpPr/>
          <p:nvPr/>
        </p:nvSpPr>
        <p:spPr>
          <a:xfrm rot="10800000">
            <a:off x="3489500" y="-15605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70" name="Google Shape;70;p10"/>
          <p:cNvSpPr/>
          <p:nvPr/>
        </p:nvSpPr>
        <p:spPr>
          <a:xfrm>
            <a:off x="3489500" y="4034431"/>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71" name="Google Shape;71;p10"/>
          <p:cNvSpPr txBox="1">
            <a:spLocks noGrp="1"/>
          </p:cNvSpPr>
          <p:nvPr>
            <p:ph type="title"/>
          </p:nvPr>
        </p:nvSpPr>
        <p:spPr>
          <a:xfrm>
            <a:off x="2137800" y="1494300"/>
            <a:ext cx="4868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Font typeface="Montserrat"/>
              <a:buNone/>
              <a:defRPr sz="4500">
                <a:solidFill>
                  <a:schemeClr val="accent1"/>
                </a:solidFill>
                <a:latin typeface="Montserrat"/>
                <a:ea typeface="Montserrat"/>
                <a:cs typeface="Montserrat"/>
                <a:sym typeface="Montserrat"/>
              </a:defRPr>
            </a:lvl1pPr>
            <a:lvl2pPr lvl="1" algn="ctr" rtl="0">
              <a:spcBef>
                <a:spcPts val="0"/>
              </a:spcBef>
              <a:spcAft>
                <a:spcPts val="0"/>
              </a:spcAft>
              <a:buSzPts val="3600"/>
              <a:buFont typeface="Montserrat"/>
              <a:buNone/>
              <a:defRPr sz="3600">
                <a:latin typeface="Montserrat"/>
                <a:ea typeface="Montserrat"/>
                <a:cs typeface="Montserrat"/>
                <a:sym typeface="Montserrat"/>
              </a:defRPr>
            </a:lvl2pPr>
            <a:lvl3pPr lvl="2" algn="ctr" rtl="0">
              <a:spcBef>
                <a:spcPts val="0"/>
              </a:spcBef>
              <a:spcAft>
                <a:spcPts val="0"/>
              </a:spcAft>
              <a:buSzPts val="3600"/>
              <a:buFont typeface="Montserrat"/>
              <a:buNone/>
              <a:defRPr sz="3600">
                <a:latin typeface="Montserrat"/>
                <a:ea typeface="Montserrat"/>
                <a:cs typeface="Montserrat"/>
                <a:sym typeface="Montserrat"/>
              </a:defRPr>
            </a:lvl3pPr>
            <a:lvl4pPr lvl="3" algn="ctr" rtl="0">
              <a:spcBef>
                <a:spcPts val="0"/>
              </a:spcBef>
              <a:spcAft>
                <a:spcPts val="0"/>
              </a:spcAft>
              <a:buSzPts val="3600"/>
              <a:buFont typeface="Montserrat"/>
              <a:buNone/>
              <a:defRPr sz="3600">
                <a:latin typeface="Montserrat"/>
                <a:ea typeface="Montserrat"/>
                <a:cs typeface="Montserrat"/>
                <a:sym typeface="Montserrat"/>
              </a:defRPr>
            </a:lvl4pPr>
            <a:lvl5pPr lvl="4" algn="ctr" rtl="0">
              <a:spcBef>
                <a:spcPts val="0"/>
              </a:spcBef>
              <a:spcAft>
                <a:spcPts val="0"/>
              </a:spcAft>
              <a:buSzPts val="3600"/>
              <a:buFont typeface="Montserrat"/>
              <a:buNone/>
              <a:defRPr sz="3600">
                <a:latin typeface="Montserrat"/>
                <a:ea typeface="Montserrat"/>
                <a:cs typeface="Montserrat"/>
                <a:sym typeface="Montserrat"/>
              </a:defRPr>
            </a:lvl5pPr>
            <a:lvl6pPr lvl="5" algn="ctr" rtl="0">
              <a:spcBef>
                <a:spcPts val="0"/>
              </a:spcBef>
              <a:spcAft>
                <a:spcPts val="0"/>
              </a:spcAft>
              <a:buSzPts val="3600"/>
              <a:buFont typeface="Montserrat"/>
              <a:buNone/>
              <a:defRPr sz="3600">
                <a:latin typeface="Montserrat"/>
                <a:ea typeface="Montserrat"/>
                <a:cs typeface="Montserrat"/>
                <a:sym typeface="Montserrat"/>
              </a:defRPr>
            </a:lvl6pPr>
            <a:lvl7pPr lvl="6" algn="ctr" rtl="0">
              <a:spcBef>
                <a:spcPts val="0"/>
              </a:spcBef>
              <a:spcAft>
                <a:spcPts val="0"/>
              </a:spcAft>
              <a:buSzPts val="3600"/>
              <a:buFont typeface="Montserrat"/>
              <a:buNone/>
              <a:defRPr sz="3600">
                <a:latin typeface="Montserrat"/>
                <a:ea typeface="Montserrat"/>
                <a:cs typeface="Montserrat"/>
                <a:sym typeface="Montserrat"/>
              </a:defRPr>
            </a:lvl7pPr>
            <a:lvl8pPr lvl="7" algn="ctr" rtl="0">
              <a:spcBef>
                <a:spcPts val="0"/>
              </a:spcBef>
              <a:spcAft>
                <a:spcPts val="0"/>
              </a:spcAft>
              <a:buSzPts val="3600"/>
              <a:buFont typeface="Montserrat"/>
              <a:buNone/>
              <a:defRPr sz="3600">
                <a:latin typeface="Montserrat"/>
                <a:ea typeface="Montserrat"/>
                <a:cs typeface="Montserrat"/>
                <a:sym typeface="Montserrat"/>
              </a:defRPr>
            </a:lvl8pPr>
            <a:lvl9pPr lvl="8" algn="ctr" rtl="0">
              <a:spcBef>
                <a:spcPts val="0"/>
              </a:spcBef>
              <a:spcAft>
                <a:spcPts val="0"/>
              </a:spcAft>
              <a:buSzPts val="3600"/>
              <a:buFont typeface="Montserrat"/>
              <a:buNone/>
              <a:defRPr sz="3600">
                <a:latin typeface="Montserrat"/>
                <a:ea typeface="Montserrat"/>
                <a:cs typeface="Montserrat"/>
                <a:sym typeface="Montserrat"/>
              </a:defRPr>
            </a:lvl9pPr>
          </a:lstStyle>
          <a:p>
            <a:endParaRPr/>
          </a:p>
        </p:txBody>
      </p:sp>
      <p:sp>
        <p:nvSpPr>
          <p:cNvPr id="72" name="Google Shape;72;p10"/>
          <p:cNvSpPr txBox="1">
            <a:spLocks noGrp="1"/>
          </p:cNvSpPr>
          <p:nvPr>
            <p:ph type="subTitle" idx="1"/>
          </p:nvPr>
        </p:nvSpPr>
        <p:spPr>
          <a:xfrm>
            <a:off x="2137800" y="2336101"/>
            <a:ext cx="4868400" cy="139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a:buNone/>
              <a:defRPr sz="1600">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3" name="Google Shape;7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Fjalla One"/>
              <a:buNone/>
              <a:defRPr sz="3500" b="1">
                <a:solidFill>
                  <a:schemeClr val="dk1"/>
                </a:solidFill>
                <a:latin typeface="Fjalla One"/>
                <a:ea typeface="Fjalla One"/>
                <a:cs typeface="Fjalla One"/>
                <a:sym typeface="Fjalla One"/>
              </a:defRPr>
            </a:lvl1pPr>
            <a:lvl2pPr lvl="1"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Lato"/>
                <a:ea typeface="Lato"/>
                <a:cs typeface="Lato"/>
                <a:sym typeface="Lato"/>
              </a:defRPr>
            </a:lvl1pPr>
            <a:lvl2pPr lvl="1" algn="r">
              <a:buNone/>
              <a:defRPr sz="1300">
                <a:solidFill>
                  <a:schemeClr val="dk1"/>
                </a:solidFill>
                <a:latin typeface="Lato"/>
                <a:ea typeface="Lato"/>
                <a:cs typeface="Lato"/>
                <a:sym typeface="Lato"/>
              </a:defRPr>
            </a:lvl2pPr>
            <a:lvl3pPr lvl="2" algn="r">
              <a:buNone/>
              <a:defRPr sz="1300">
                <a:solidFill>
                  <a:schemeClr val="dk1"/>
                </a:solidFill>
                <a:latin typeface="Lato"/>
                <a:ea typeface="Lato"/>
                <a:cs typeface="Lato"/>
                <a:sym typeface="Lato"/>
              </a:defRPr>
            </a:lvl3pPr>
            <a:lvl4pPr lvl="3" algn="r">
              <a:buNone/>
              <a:defRPr sz="1300">
                <a:solidFill>
                  <a:schemeClr val="dk1"/>
                </a:solidFill>
                <a:latin typeface="Lato"/>
                <a:ea typeface="Lato"/>
                <a:cs typeface="Lato"/>
                <a:sym typeface="Lato"/>
              </a:defRPr>
            </a:lvl4pPr>
            <a:lvl5pPr lvl="4" algn="r">
              <a:buNone/>
              <a:defRPr sz="1300">
                <a:solidFill>
                  <a:schemeClr val="dk1"/>
                </a:solidFill>
                <a:latin typeface="Lato"/>
                <a:ea typeface="Lato"/>
                <a:cs typeface="Lato"/>
                <a:sym typeface="Lato"/>
              </a:defRPr>
            </a:lvl5pPr>
            <a:lvl6pPr lvl="5" algn="r">
              <a:buNone/>
              <a:defRPr sz="1300">
                <a:solidFill>
                  <a:schemeClr val="dk1"/>
                </a:solidFill>
                <a:latin typeface="Lato"/>
                <a:ea typeface="Lato"/>
                <a:cs typeface="Lato"/>
                <a:sym typeface="Lato"/>
              </a:defRPr>
            </a:lvl6pPr>
            <a:lvl7pPr lvl="6" algn="r">
              <a:buNone/>
              <a:defRPr sz="1300">
                <a:solidFill>
                  <a:schemeClr val="dk1"/>
                </a:solidFill>
                <a:latin typeface="Lato"/>
                <a:ea typeface="Lato"/>
                <a:cs typeface="Lato"/>
                <a:sym typeface="Lato"/>
              </a:defRPr>
            </a:lvl7pPr>
            <a:lvl8pPr lvl="7" algn="r">
              <a:buNone/>
              <a:defRPr sz="1300">
                <a:solidFill>
                  <a:schemeClr val="dk1"/>
                </a:solidFill>
                <a:latin typeface="Lato"/>
                <a:ea typeface="Lato"/>
                <a:cs typeface="Lato"/>
                <a:sym typeface="Lato"/>
              </a:defRPr>
            </a:lvl8pPr>
            <a:lvl9pPr lvl="8" algn="r">
              <a:buNone/>
              <a:defRPr sz="1300">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6.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www.inequality.org.nz/understand/" TargetMode="External"/><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hyperlink" Target="https://qv.co.nz/price-index/" TargetMode="External"/><Relationship Id="rId5" Type="http://schemas.openxmlformats.org/officeDocument/2006/relationships/hyperlink" Target="https://www.health.govt.nz/our-work/populations/maori-health/tatau-kahukura-maori-health-statistics/nga-mana-hauora-tutohu-health-status-indicators/life-expectancy" TargetMode="External"/><Relationship Id="rId4" Type="http://schemas.openxmlformats.org/officeDocument/2006/relationships/hyperlink" Target="https://imdmap.auckland.ac.nz/download/"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ctrTitle"/>
          </p:nvPr>
        </p:nvSpPr>
        <p:spPr>
          <a:xfrm>
            <a:off x="678600" y="1171925"/>
            <a:ext cx="7780800" cy="256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dk1"/>
                </a:solidFill>
              </a:rPr>
              <a:t>Diving Deeper into Deprivation within New Zealand</a:t>
            </a:r>
            <a:endParaRPr sz="3500">
              <a:solidFill>
                <a:schemeClr val="dk1"/>
              </a:solidFill>
              <a:latin typeface="Montserrat"/>
              <a:ea typeface="Montserrat"/>
              <a:cs typeface="Montserrat"/>
              <a:sym typeface="Montserrat"/>
            </a:endParaRPr>
          </a:p>
        </p:txBody>
      </p:sp>
      <p:sp>
        <p:nvSpPr>
          <p:cNvPr id="238" name="Google Shape;238;p27"/>
          <p:cNvSpPr txBox="1">
            <a:spLocks noGrp="1"/>
          </p:cNvSpPr>
          <p:nvPr>
            <p:ph type="subTitle" idx="1"/>
          </p:nvPr>
        </p:nvSpPr>
        <p:spPr>
          <a:xfrm>
            <a:off x="2056475" y="3494988"/>
            <a:ext cx="50310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a:ea typeface="Montserrat"/>
                <a:cs typeface="Montserrat"/>
                <a:sym typeface="Montserrat"/>
              </a:rPr>
              <a:t>Cadence Liu and Josh Atwal</a:t>
            </a:r>
            <a:endParaRPr>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Understanding Deprivation</a:t>
            </a:r>
            <a:endParaRPr>
              <a:latin typeface="Montserrat"/>
              <a:ea typeface="Montserrat"/>
              <a:cs typeface="Montserrat"/>
              <a:sym typeface="Montserrat"/>
            </a:endParaRPr>
          </a:p>
        </p:txBody>
      </p:sp>
      <p:sp>
        <p:nvSpPr>
          <p:cNvPr id="325" name="Google Shape;325;p36"/>
          <p:cNvSpPr txBox="1">
            <a:spLocks noGrp="1"/>
          </p:cNvSpPr>
          <p:nvPr>
            <p:ph type="body" idx="1"/>
          </p:nvPr>
        </p:nvSpPr>
        <p:spPr>
          <a:xfrm>
            <a:off x="720000" y="1578925"/>
            <a:ext cx="7384500" cy="30243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50"/>
              <a:t>Types of crimes being committed?</a:t>
            </a:r>
            <a:endParaRPr sz="1950"/>
          </a:p>
          <a:p>
            <a:pPr marL="457200" lvl="0" indent="-349250" algn="l" rtl="0">
              <a:spcBef>
                <a:spcPts val="0"/>
              </a:spcBef>
              <a:spcAft>
                <a:spcPts val="0"/>
              </a:spcAft>
              <a:buSzPts val="1900"/>
              <a:buChar char="●"/>
            </a:pPr>
            <a:r>
              <a:rPr lang="en" sz="1950"/>
              <a:t>Income/Ethnicity breakdown?</a:t>
            </a:r>
            <a:endParaRPr sz="1950"/>
          </a:p>
          <a:p>
            <a:pPr marL="457200" lvl="0" indent="-349250" algn="l" rtl="0">
              <a:spcBef>
                <a:spcPts val="0"/>
              </a:spcBef>
              <a:spcAft>
                <a:spcPts val="0"/>
              </a:spcAft>
              <a:buSzPts val="1900"/>
              <a:buChar char="●"/>
            </a:pPr>
            <a:r>
              <a:rPr lang="en" sz="1950"/>
              <a:t>Correlation between health and Fast food/Alcohol outlets?</a:t>
            </a:r>
            <a:endParaRPr sz="1950"/>
          </a:p>
          <a:p>
            <a:pPr marL="0" lvl="0" indent="0" algn="l" rtl="0">
              <a:spcBef>
                <a:spcPts val="0"/>
              </a:spcBef>
              <a:spcAft>
                <a:spcPts val="0"/>
              </a:spcAft>
              <a:buNone/>
            </a:pPr>
            <a:endParaRPr sz="1950"/>
          </a:p>
          <a:p>
            <a:pPr marL="457200" lvl="0" indent="-349250" algn="l" rtl="0">
              <a:spcBef>
                <a:spcPts val="0"/>
              </a:spcBef>
              <a:spcAft>
                <a:spcPts val="0"/>
              </a:spcAft>
              <a:buSzPts val="1900"/>
              <a:buChar char="●"/>
            </a:pPr>
            <a:r>
              <a:rPr lang="en" sz="1950"/>
              <a:t>Comparison with Regional/National averages?</a:t>
            </a:r>
            <a:endParaRPr sz="1950"/>
          </a:p>
          <a:p>
            <a:pPr marL="0" lvl="0" indent="0" algn="l" rtl="0">
              <a:spcBef>
                <a:spcPts val="0"/>
              </a:spcBef>
              <a:spcAft>
                <a:spcPts val="0"/>
              </a:spcAft>
              <a:buNone/>
            </a:pPr>
            <a:endParaRPr sz="1950"/>
          </a:p>
          <a:p>
            <a:pPr marL="0" lvl="0" indent="0" algn="l" rtl="0">
              <a:spcBef>
                <a:spcPts val="0"/>
              </a:spcBef>
              <a:spcAft>
                <a:spcPts val="0"/>
              </a:spcAft>
              <a:buNone/>
            </a:pPr>
            <a:r>
              <a:rPr lang="en" sz="1950"/>
              <a:t>The IMD18 App is currently not equipped to answer these questions.</a:t>
            </a:r>
            <a:endParaRPr sz="1550"/>
          </a:p>
          <a:p>
            <a:pPr marL="0" lvl="0" indent="0" algn="l" rtl="0">
              <a:spcBef>
                <a:spcPts val="0"/>
              </a:spcBef>
              <a:spcAft>
                <a:spcPts val="0"/>
              </a:spcAft>
              <a:buNone/>
            </a:pPr>
            <a:endParaRPr sz="1550"/>
          </a:p>
        </p:txBody>
      </p:sp>
      <p:sp>
        <p:nvSpPr>
          <p:cNvPr id="326" name="Google Shape;32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7"/>
          <p:cNvSpPr/>
          <p:nvPr/>
        </p:nvSpPr>
        <p:spPr>
          <a:xfrm>
            <a:off x="1228650" y="819150"/>
            <a:ext cx="6686700" cy="3505200"/>
          </a:xfrm>
          <a:prstGeom prst="roundRect">
            <a:avLst>
              <a:gd name="adj" fmla="val 700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txBox="1">
            <a:spLocks noGrp="1"/>
          </p:cNvSpPr>
          <p:nvPr>
            <p:ph type="title"/>
          </p:nvPr>
        </p:nvSpPr>
        <p:spPr>
          <a:xfrm>
            <a:off x="1228650" y="1265700"/>
            <a:ext cx="6686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a:t>Problem Statement</a:t>
            </a:r>
            <a:endParaRPr sz="3800"/>
          </a:p>
        </p:txBody>
      </p:sp>
      <p:sp>
        <p:nvSpPr>
          <p:cNvPr id="333" name="Google Shape;333;p37"/>
          <p:cNvSpPr txBox="1">
            <a:spLocks noGrp="1"/>
          </p:cNvSpPr>
          <p:nvPr>
            <p:ph type="subTitle" idx="1"/>
          </p:nvPr>
        </p:nvSpPr>
        <p:spPr>
          <a:xfrm>
            <a:off x="1228650" y="2259900"/>
            <a:ext cx="6614100" cy="13983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sz="1900"/>
              <a:t>Improve the usability of IMD by creating a new </a:t>
            </a:r>
            <a:r>
              <a:rPr lang="en" sz="1900" b="1"/>
              <a:t>interactive </a:t>
            </a:r>
            <a:r>
              <a:rPr lang="en" sz="1900"/>
              <a:t>platform that allows for </a:t>
            </a:r>
            <a:br>
              <a:rPr lang="en" sz="1900"/>
            </a:br>
            <a:r>
              <a:rPr lang="en" sz="1900" b="1"/>
              <a:t>deeper exploration</a:t>
            </a:r>
            <a:r>
              <a:rPr lang="en" sz="1900"/>
              <a:t> in a </a:t>
            </a:r>
            <a:r>
              <a:rPr lang="en" sz="1900" b="1"/>
              <a:t>user-friendly</a:t>
            </a:r>
            <a:r>
              <a:rPr lang="en" sz="1900"/>
              <a:t> manner</a:t>
            </a:r>
            <a:endParaRPr sz="1900"/>
          </a:p>
        </p:txBody>
      </p:sp>
      <p:sp>
        <p:nvSpPr>
          <p:cNvPr id="334" name="Google Shape;334;p37"/>
          <p:cNvSpPr/>
          <p:nvPr/>
        </p:nvSpPr>
        <p:spPr>
          <a:xfrm rot="10800000">
            <a:off x="3489500" y="-15605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p:nvPr/>
        </p:nvSpPr>
        <p:spPr>
          <a:xfrm>
            <a:off x="3489500" y="4034431"/>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Potential Solutions</a:t>
            </a:r>
            <a:endParaRPr>
              <a:latin typeface="Montserrat"/>
              <a:ea typeface="Montserrat"/>
              <a:cs typeface="Montserrat"/>
              <a:sym typeface="Montserrat"/>
            </a:endParaRPr>
          </a:p>
        </p:txBody>
      </p:sp>
      <p:sp>
        <p:nvSpPr>
          <p:cNvPr id="342" name="Google Shape;342;p38"/>
          <p:cNvSpPr txBox="1">
            <a:spLocks noGrp="1"/>
          </p:cNvSpPr>
          <p:nvPr>
            <p:ph type="body" idx="1"/>
          </p:nvPr>
        </p:nvSpPr>
        <p:spPr>
          <a:xfrm>
            <a:off x="720000" y="1215750"/>
            <a:ext cx="4587600" cy="338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50" b="1"/>
              <a:t>IMD18</a:t>
            </a:r>
            <a:r>
              <a:rPr lang="en" sz="1550"/>
              <a:t> - Off-the-shelf solution</a:t>
            </a:r>
            <a:endParaRPr sz="1550"/>
          </a:p>
          <a:p>
            <a:pPr marL="0" lvl="0" indent="0" algn="l" rtl="0">
              <a:spcBef>
                <a:spcPts val="0"/>
              </a:spcBef>
              <a:spcAft>
                <a:spcPts val="0"/>
              </a:spcAft>
              <a:buNone/>
            </a:pPr>
            <a:endParaRPr sz="1550"/>
          </a:p>
          <a:p>
            <a:pPr marL="0" lvl="0" indent="0" algn="l" rtl="0">
              <a:spcBef>
                <a:spcPts val="0"/>
              </a:spcBef>
              <a:spcAft>
                <a:spcPts val="0"/>
              </a:spcAft>
              <a:buNone/>
            </a:pPr>
            <a:r>
              <a:rPr lang="en" sz="1550" b="1"/>
              <a:t>Shortlisted:</a:t>
            </a:r>
            <a:endParaRPr sz="1550" b="1"/>
          </a:p>
          <a:p>
            <a:pPr marL="457200" lvl="0" indent="-323850" algn="l" rtl="0">
              <a:spcBef>
                <a:spcPts val="0"/>
              </a:spcBef>
              <a:spcAft>
                <a:spcPts val="0"/>
              </a:spcAft>
              <a:buSzPts val="1500"/>
              <a:buChar char="●"/>
            </a:pPr>
            <a:r>
              <a:rPr lang="en" sz="1550"/>
              <a:t>R Shiny vs Tableau</a:t>
            </a:r>
            <a:endParaRPr sz="1550"/>
          </a:p>
          <a:p>
            <a:pPr marL="0" lvl="0" indent="0" algn="l" rtl="0">
              <a:spcBef>
                <a:spcPts val="0"/>
              </a:spcBef>
              <a:spcAft>
                <a:spcPts val="0"/>
              </a:spcAft>
              <a:buNone/>
            </a:pPr>
            <a:endParaRPr sz="1550"/>
          </a:p>
          <a:p>
            <a:pPr marL="0" lvl="0" indent="0" algn="l" rtl="0">
              <a:spcBef>
                <a:spcPts val="0"/>
              </a:spcBef>
              <a:spcAft>
                <a:spcPts val="0"/>
              </a:spcAft>
              <a:buNone/>
            </a:pPr>
            <a:r>
              <a:rPr lang="en" sz="1550" b="1"/>
              <a:t>Tableau:</a:t>
            </a:r>
            <a:endParaRPr sz="1550" b="1"/>
          </a:p>
          <a:p>
            <a:pPr marL="457200" lvl="0" indent="-327025" algn="l" rtl="0">
              <a:spcBef>
                <a:spcPts val="0"/>
              </a:spcBef>
              <a:spcAft>
                <a:spcPts val="0"/>
              </a:spcAft>
              <a:buSzPts val="1550"/>
              <a:buChar char="●"/>
            </a:pPr>
            <a:r>
              <a:rPr lang="en" sz="1550"/>
              <a:t>Modern &amp; visually appealing</a:t>
            </a:r>
            <a:endParaRPr sz="1550"/>
          </a:p>
          <a:p>
            <a:pPr marL="457200" lvl="0" indent="-327025" algn="l" rtl="0">
              <a:spcBef>
                <a:spcPts val="0"/>
              </a:spcBef>
              <a:spcAft>
                <a:spcPts val="0"/>
              </a:spcAft>
              <a:buSzPts val="1550"/>
              <a:buChar char="●"/>
            </a:pPr>
            <a:r>
              <a:rPr lang="en" sz="1550"/>
              <a:t>Geospatial Integration</a:t>
            </a:r>
            <a:endParaRPr sz="1550"/>
          </a:p>
          <a:p>
            <a:pPr marL="457200" lvl="0" indent="-327025" algn="l" rtl="0">
              <a:spcBef>
                <a:spcPts val="0"/>
              </a:spcBef>
              <a:spcAft>
                <a:spcPts val="0"/>
              </a:spcAft>
              <a:buSzPts val="1550"/>
              <a:buChar char="●"/>
            </a:pPr>
            <a:r>
              <a:rPr lang="en" sz="1550"/>
              <a:t>Widely used in business and govt</a:t>
            </a:r>
            <a:endParaRPr sz="1550"/>
          </a:p>
          <a:p>
            <a:pPr marL="0" lvl="0" indent="0" algn="l" rtl="0">
              <a:spcBef>
                <a:spcPts val="0"/>
              </a:spcBef>
              <a:spcAft>
                <a:spcPts val="0"/>
              </a:spcAft>
              <a:buNone/>
            </a:pPr>
            <a:endParaRPr sz="1550"/>
          </a:p>
          <a:p>
            <a:pPr marL="457200" lvl="0" indent="-327025" algn="l" rtl="0">
              <a:spcBef>
                <a:spcPts val="0"/>
              </a:spcBef>
              <a:spcAft>
                <a:spcPts val="0"/>
              </a:spcAft>
              <a:buSzPts val="1550"/>
              <a:buChar char="●"/>
            </a:pPr>
            <a:r>
              <a:rPr lang="en" sz="1550"/>
              <a:t>IMD refresh - Caters towards non-statistician’s future work</a:t>
            </a:r>
            <a:endParaRPr sz="1550"/>
          </a:p>
          <a:p>
            <a:pPr marL="0" lvl="0" indent="0" algn="l" rtl="0">
              <a:spcBef>
                <a:spcPts val="0"/>
              </a:spcBef>
              <a:spcAft>
                <a:spcPts val="0"/>
              </a:spcAft>
              <a:buNone/>
            </a:pPr>
            <a:endParaRPr sz="1550"/>
          </a:p>
          <a:p>
            <a:pPr marL="0" lvl="0" indent="0" algn="l" rtl="0">
              <a:spcBef>
                <a:spcPts val="0"/>
              </a:spcBef>
              <a:spcAft>
                <a:spcPts val="0"/>
              </a:spcAft>
              <a:buNone/>
            </a:pPr>
            <a:endParaRPr sz="1550"/>
          </a:p>
        </p:txBody>
      </p:sp>
      <p:pic>
        <p:nvPicPr>
          <p:cNvPr id="343" name="Google Shape;343;p38"/>
          <p:cNvPicPr preferRelativeResize="0"/>
          <p:nvPr/>
        </p:nvPicPr>
        <p:blipFill>
          <a:blip r:embed="rId3">
            <a:alphaModFix/>
          </a:blip>
          <a:stretch>
            <a:fillRect/>
          </a:stretch>
        </p:blipFill>
        <p:spPr>
          <a:xfrm>
            <a:off x="5307600" y="2928334"/>
            <a:ext cx="3541151" cy="1747442"/>
          </a:xfrm>
          <a:prstGeom prst="rect">
            <a:avLst/>
          </a:prstGeom>
          <a:noFill/>
          <a:ln>
            <a:noFill/>
          </a:ln>
          <a:effectLst>
            <a:outerShdw blurRad="57150" dist="19050" dir="5400000" algn="bl" rotWithShape="0">
              <a:srgbClr val="000000">
                <a:alpha val="50000"/>
              </a:srgbClr>
            </a:outerShdw>
          </a:effectLst>
        </p:spPr>
      </p:pic>
      <p:pic>
        <p:nvPicPr>
          <p:cNvPr id="344" name="Google Shape;344;p38"/>
          <p:cNvPicPr preferRelativeResize="0"/>
          <p:nvPr/>
        </p:nvPicPr>
        <p:blipFill>
          <a:blip r:embed="rId4">
            <a:alphaModFix/>
          </a:blip>
          <a:stretch>
            <a:fillRect/>
          </a:stretch>
        </p:blipFill>
        <p:spPr>
          <a:xfrm>
            <a:off x="5568125" y="761750"/>
            <a:ext cx="3052226" cy="1747451"/>
          </a:xfrm>
          <a:prstGeom prst="rect">
            <a:avLst/>
          </a:prstGeom>
          <a:noFill/>
          <a:ln>
            <a:noFill/>
          </a:ln>
          <a:effectLst>
            <a:outerShdw blurRad="57150" dist="19050" dir="5400000" algn="bl" rotWithShape="0">
              <a:srgbClr val="000000">
                <a:alpha val="50000"/>
              </a:srgbClr>
            </a:outerShdw>
          </a:effectLst>
        </p:spPr>
      </p:pic>
      <p:sp>
        <p:nvSpPr>
          <p:cNvPr id="345" name="Google Shape;34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346" name="Google Shape;346;p38"/>
          <p:cNvSpPr txBox="1"/>
          <p:nvPr/>
        </p:nvSpPr>
        <p:spPr>
          <a:xfrm>
            <a:off x="5599425" y="2432850"/>
            <a:ext cx="305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R Shiny</a:t>
            </a:r>
            <a:endParaRPr>
              <a:latin typeface="Lato"/>
              <a:ea typeface="Lato"/>
              <a:cs typeface="Lato"/>
              <a:sym typeface="Lato"/>
            </a:endParaRPr>
          </a:p>
        </p:txBody>
      </p:sp>
      <p:sp>
        <p:nvSpPr>
          <p:cNvPr id="347" name="Google Shape;347;p38"/>
          <p:cNvSpPr txBox="1"/>
          <p:nvPr/>
        </p:nvSpPr>
        <p:spPr>
          <a:xfrm>
            <a:off x="5552075" y="4771050"/>
            <a:ext cx="305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Tableau</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Outline</a:t>
            </a:r>
            <a:endParaRPr>
              <a:latin typeface="Montserrat"/>
              <a:ea typeface="Montserrat"/>
              <a:cs typeface="Montserrat"/>
              <a:sym typeface="Montserrat"/>
            </a:endParaRPr>
          </a:p>
        </p:txBody>
      </p:sp>
      <p:sp>
        <p:nvSpPr>
          <p:cNvPr id="353" name="Google Shape;353;p39"/>
          <p:cNvSpPr txBox="1">
            <a:spLocks noGrp="1"/>
          </p:cNvSpPr>
          <p:nvPr>
            <p:ph type="body" idx="1"/>
          </p:nvPr>
        </p:nvSpPr>
        <p:spPr>
          <a:xfrm>
            <a:off x="720000" y="1685775"/>
            <a:ext cx="4052400" cy="2917500"/>
          </a:xfrm>
          <a:prstGeom prst="rect">
            <a:avLst/>
          </a:prstGeom>
        </p:spPr>
        <p:txBody>
          <a:bodyPr spcFirstLastPara="1" wrap="square" lIns="91425" tIns="91425" rIns="91425" bIns="91425" anchor="t" anchorCtr="0">
            <a:noAutofit/>
          </a:bodyPr>
          <a:lstStyle/>
          <a:p>
            <a:pPr marL="457200" lvl="0" indent="-333375" algn="l" rtl="0">
              <a:lnSpc>
                <a:spcPct val="150000"/>
              </a:lnSpc>
              <a:spcBef>
                <a:spcPts val="0"/>
              </a:spcBef>
              <a:spcAft>
                <a:spcPts val="0"/>
              </a:spcAft>
              <a:buSzPts val="1650"/>
              <a:buAutoNum type="arabicParenR"/>
            </a:pPr>
            <a:r>
              <a:rPr lang="en" sz="1650"/>
              <a:t>Recreate existing IMD18 app</a:t>
            </a:r>
            <a:endParaRPr sz="1650"/>
          </a:p>
          <a:p>
            <a:pPr marL="457200" lvl="0" indent="-333375" algn="l" rtl="0">
              <a:lnSpc>
                <a:spcPct val="150000"/>
              </a:lnSpc>
              <a:spcBef>
                <a:spcPts val="0"/>
              </a:spcBef>
              <a:spcAft>
                <a:spcPts val="0"/>
              </a:spcAft>
              <a:buSzPts val="1650"/>
              <a:buAutoNum type="arabicParenR"/>
            </a:pPr>
            <a:r>
              <a:rPr lang="en" sz="1650"/>
              <a:t>Determine feature priority</a:t>
            </a:r>
            <a:endParaRPr sz="1650"/>
          </a:p>
          <a:p>
            <a:pPr marL="457200" lvl="0" indent="-333375" algn="l" rtl="0">
              <a:lnSpc>
                <a:spcPct val="150000"/>
              </a:lnSpc>
              <a:spcBef>
                <a:spcPts val="0"/>
              </a:spcBef>
              <a:spcAft>
                <a:spcPts val="0"/>
              </a:spcAft>
              <a:buSzPts val="1650"/>
              <a:buAutoNum type="arabicParenR"/>
            </a:pPr>
            <a:r>
              <a:rPr lang="en" sz="1650"/>
              <a:t>Investigate what is possible</a:t>
            </a:r>
            <a:endParaRPr sz="1650"/>
          </a:p>
          <a:p>
            <a:pPr marL="457200" lvl="0" indent="-333375" algn="l" rtl="0">
              <a:lnSpc>
                <a:spcPct val="150000"/>
              </a:lnSpc>
              <a:spcBef>
                <a:spcPts val="0"/>
              </a:spcBef>
              <a:spcAft>
                <a:spcPts val="0"/>
              </a:spcAft>
              <a:buSzPts val="1650"/>
              <a:buAutoNum type="arabicParenR"/>
            </a:pPr>
            <a:r>
              <a:rPr lang="en" sz="1650"/>
              <a:t>Gather new data</a:t>
            </a:r>
            <a:endParaRPr sz="1650"/>
          </a:p>
          <a:p>
            <a:pPr marL="457200" lvl="0" indent="-333375" algn="l" rtl="0">
              <a:lnSpc>
                <a:spcPct val="150000"/>
              </a:lnSpc>
              <a:spcBef>
                <a:spcPts val="0"/>
              </a:spcBef>
              <a:spcAft>
                <a:spcPts val="0"/>
              </a:spcAft>
              <a:buSzPts val="1650"/>
              <a:buAutoNum type="arabicParenR"/>
            </a:pPr>
            <a:r>
              <a:rPr lang="en" sz="1650"/>
              <a:t>Implement new visualisations</a:t>
            </a:r>
            <a:endParaRPr sz="1650"/>
          </a:p>
          <a:p>
            <a:pPr marL="0" lvl="0" indent="0" algn="l" rtl="0">
              <a:lnSpc>
                <a:spcPct val="150000"/>
              </a:lnSpc>
              <a:spcBef>
                <a:spcPts val="0"/>
              </a:spcBef>
              <a:spcAft>
                <a:spcPts val="0"/>
              </a:spcAft>
              <a:buNone/>
            </a:pPr>
            <a:endParaRPr sz="1650"/>
          </a:p>
          <a:p>
            <a:pPr marL="0" lvl="0" indent="0" algn="l" rtl="0">
              <a:lnSpc>
                <a:spcPct val="150000"/>
              </a:lnSpc>
              <a:spcBef>
                <a:spcPts val="0"/>
              </a:spcBef>
              <a:spcAft>
                <a:spcPts val="0"/>
              </a:spcAft>
              <a:buNone/>
            </a:pPr>
            <a:endParaRPr sz="1650"/>
          </a:p>
        </p:txBody>
      </p:sp>
      <p:sp>
        <p:nvSpPr>
          <p:cNvPr id="354" name="Google Shape;35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355" name="Google Shape;355;p39"/>
          <p:cNvPicPr preferRelativeResize="0"/>
          <p:nvPr/>
        </p:nvPicPr>
        <p:blipFill>
          <a:blip r:embed="rId3">
            <a:alphaModFix/>
          </a:blip>
          <a:stretch>
            <a:fillRect/>
          </a:stretch>
        </p:blipFill>
        <p:spPr>
          <a:xfrm>
            <a:off x="4854775" y="1419925"/>
            <a:ext cx="4106124" cy="30974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0"/>
          <p:cNvSpPr txBox="1">
            <a:spLocks noGrp="1"/>
          </p:cNvSpPr>
          <p:nvPr>
            <p:ph type="title"/>
          </p:nvPr>
        </p:nvSpPr>
        <p:spPr>
          <a:xfrm>
            <a:off x="1693050" y="2775025"/>
            <a:ext cx="5807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a:t>
            </a:r>
            <a:endParaRPr/>
          </a:p>
        </p:txBody>
      </p:sp>
      <p:sp>
        <p:nvSpPr>
          <p:cNvPr id="361" name="Google Shape;361;p40"/>
          <p:cNvSpPr txBox="1">
            <a:spLocks noGrp="1"/>
          </p:cNvSpPr>
          <p:nvPr>
            <p:ph type="title" idx="2"/>
          </p:nvPr>
        </p:nvSpPr>
        <p:spPr>
          <a:xfrm>
            <a:off x="3785100" y="1833313"/>
            <a:ext cx="1573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62" name="Google Shape;362;p40"/>
          <p:cNvSpPr txBox="1">
            <a:spLocks noGrp="1"/>
          </p:cNvSpPr>
          <p:nvPr>
            <p:ph type="subTitle" idx="1"/>
          </p:nvPr>
        </p:nvSpPr>
        <p:spPr>
          <a:xfrm>
            <a:off x="1938900" y="3716738"/>
            <a:ext cx="52662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Source</a:t>
            </a:r>
            <a:endParaRPr>
              <a:latin typeface="Montserrat"/>
              <a:ea typeface="Montserrat"/>
              <a:cs typeface="Montserrat"/>
              <a:sym typeface="Montserrat"/>
            </a:endParaRPr>
          </a:p>
        </p:txBody>
      </p:sp>
      <p:sp>
        <p:nvSpPr>
          <p:cNvPr id="368" name="Google Shape;368;p41"/>
          <p:cNvSpPr txBox="1">
            <a:spLocks noGrp="1"/>
          </p:cNvSpPr>
          <p:nvPr>
            <p:ph type="body" idx="1"/>
          </p:nvPr>
        </p:nvSpPr>
        <p:spPr>
          <a:xfrm>
            <a:off x="720000" y="1780825"/>
            <a:ext cx="4881000" cy="28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50"/>
              <a:t>Private data:</a:t>
            </a:r>
            <a:endParaRPr sz="1450"/>
          </a:p>
          <a:p>
            <a:pPr marL="0" lvl="0" indent="0" algn="l" rtl="0">
              <a:spcBef>
                <a:spcPts val="0"/>
              </a:spcBef>
              <a:spcAft>
                <a:spcPts val="0"/>
              </a:spcAft>
              <a:buNone/>
            </a:pPr>
            <a:r>
              <a:rPr lang="en" sz="1450" b="1"/>
              <a:t>IDI</a:t>
            </a:r>
            <a:r>
              <a:rPr lang="en" sz="1450"/>
              <a:t> - Integrated Data Infrastructure </a:t>
            </a:r>
            <a:endParaRPr sz="1450"/>
          </a:p>
          <a:p>
            <a:pPr marL="0" lvl="0" indent="0" algn="l" rtl="0">
              <a:spcBef>
                <a:spcPts val="0"/>
              </a:spcBef>
              <a:spcAft>
                <a:spcPts val="0"/>
              </a:spcAft>
              <a:buNone/>
            </a:pPr>
            <a:endParaRPr sz="1450"/>
          </a:p>
          <a:p>
            <a:pPr marL="0" lvl="0" indent="0" algn="l" rtl="0">
              <a:spcBef>
                <a:spcPts val="0"/>
              </a:spcBef>
              <a:spcAft>
                <a:spcPts val="0"/>
              </a:spcAft>
              <a:buNone/>
            </a:pPr>
            <a:r>
              <a:rPr lang="en" sz="1450"/>
              <a:t>Public data:</a:t>
            </a:r>
            <a:endParaRPr sz="1450"/>
          </a:p>
          <a:p>
            <a:pPr marL="0" lvl="0" indent="0" algn="l" rtl="0">
              <a:spcBef>
                <a:spcPts val="0"/>
              </a:spcBef>
              <a:spcAft>
                <a:spcPts val="0"/>
              </a:spcAft>
              <a:buNone/>
            </a:pPr>
            <a:r>
              <a:rPr lang="en" sz="1450" b="1"/>
              <a:t>IMD18</a:t>
            </a:r>
            <a:r>
              <a:rPr lang="en" sz="1450"/>
              <a:t> - Ranking for each deprivation domain</a:t>
            </a:r>
            <a:endParaRPr sz="1450"/>
          </a:p>
          <a:p>
            <a:pPr marL="0" lvl="0" indent="0" algn="l" rtl="0">
              <a:spcBef>
                <a:spcPts val="0"/>
              </a:spcBef>
              <a:spcAft>
                <a:spcPts val="0"/>
              </a:spcAft>
              <a:buNone/>
            </a:pPr>
            <a:r>
              <a:rPr lang="en" sz="1450" b="1"/>
              <a:t>STATS NZ </a:t>
            </a:r>
            <a:r>
              <a:rPr lang="en" sz="1450"/>
              <a:t>- Census data</a:t>
            </a:r>
            <a:endParaRPr sz="1450"/>
          </a:p>
          <a:p>
            <a:pPr marL="0" lvl="0" indent="0" algn="l" rtl="0">
              <a:spcBef>
                <a:spcPts val="0"/>
              </a:spcBef>
              <a:spcAft>
                <a:spcPts val="0"/>
              </a:spcAft>
              <a:buNone/>
            </a:pPr>
            <a:r>
              <a:rPr lang="en" sz="1450" b="1"/>
              <a:t>NZ Police</a:t>
            </a:r>
            <a:r>
              <a:rPr lang="en" sz="1450"/>
              <a:t> - Crime data</a:t>
            </a:r>
            <a:endParaRPr sz="1450"/>
          </a:p>
          <a:p>
            <a:pPr marL="0" lvl="0" indent="0" algn="l" rtl="0">
              <a:spcBef>
                <a:spcPts val="0"/>
              </a:spcBef>
              <a:spcAft>
                <a:spcPts val="0"/>
              </a:spcAft>
              <a:buNone/>
            </a:pPr>
            <a:r>
              <a:rPr lang="en" sz="1450" b="1"/>
              <a:t>OpenStreetMaps</a:t>
            </a:r>
            <a:r>
              <a:rPr lang="en" sz="1450"/>
              <a:t> - Locations of interest</a:t>
            </a:r>
            <a:endParaRPr/>
          </a:p>
        </p:txBody>
      </p:sp>
      <p:pic>
        <p:nvPicPr>
          <p:cNvPr id="369" name="Google Shape;369;p41"/>
          <p:cNvPicPr preferRelativeResize="0"/>
          <p:nvPr/>
        </p:nvPicPr>
        <p:blipFill>
          <a:blip r:embed="rId3">
            <a:alphaModFix/>
          </a:blip>
          <a:stretch>
            <a:fillRect/>
          </a:stretch>
        </p:blipFill>
        <p:spPr>
          <a:xfrm>
            <a:off x="5069275" y="1215750"/>
            <a:ext cx="4017250" cy="2991450"/>
          </a:xfrm>
          <a:prstGeom prst="rect">
            <a:avLst/>
          </a:prstGeom>
          <a:noFill/>
          <a:ln>
            <a:noFill/>
          </a:ln>
        </p:spPr>
      </p:pic>
      <p:sp>
        <p:nvSpPr>
          <p:cNvPr id="370" name="Google Shape;370;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Datazones</a:t>
            </a:r>
            <a:endParaRPr>
              <a:latin typeface="Montserrat"/>
              <a:ea typeface="Montserrat"/>
              <a:cs typeface="Montserrat"/>
              <a:sym typeface="Montserrat"/>
            </a:endParaRPr>
          </a:p>
        </p:txBody>
      </p:sp>
      <p:sp>
        <p:nvSpPr>
          <p:cNvPr id="376" name="Google Shape;376;p42"/>
          <p:cNvSpPr txBox="1">
            <a:spLocks noGrp="1"/>
          </p:cNvSpPr>
          <p:nvPr>
            <p:ph type="body" idx="1"/>
          </p:nvPr>
        </p:nvSpPr>
        <p:spPr>
          <a:xfrm>
            <a:off x="720000" y="2019600"/>
            <a:ext cx="3747000" cy="2583900"/>
          </a:xfrm>
          <a:prstGeom prst="rect">
            <a:avLst/>
          </a:prstGeom>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SzPts val="1700"/>
              <a:buChar char="●"/>
            </a:pPr>
            <a:r>
              <a:rPr lang="en" sz="1750"/>
              <a:t>Primary unit of population</a:t>
            </a:r>
            <a:endParaRPr sz="1750"/>
          </a:p>
          <a:p>
            <a:pPr marL="457200" lvl="0" indent="-336550" algn="l" rtl="0">
              <a:lnSpc>
                <a:spcPct val="150000"/>
              </a:lnSpc>
              <a:spcBef>
                <a:spcPts val="0"/>
              </a:spcBef>
              <a:spcAft>
                <a:spcPts val="0"/>
              </a:spcAft>
              <a:buSzPts val="1700"/>
              <a:buChar char="●"/>
            </a:pPr>
            <a:r>
              <a:rPr lang="en" sz="1750"/>
              <a:t>~6,000 </a:t>
            </a:r>
            <a:r>
              <a:rPr lang="en" sz="1750" b="1"/>
              <a:t>datazones</a:t>
            </a:r>
            <a:endParaRPr sz="1750" b="1"/>
          </a:p>
          <a:p>
            <a:pPr marL="457200" lvl="0" indent="-336550" algn="l" rtl="0">
              <a:spcBef>
                <a:spcPts val="0"/>
              </a:spcBef>
              <a:spcAft>
                <a:spcPts val="0"/>
              </a:spcAft>
              <a:buSzPts val="1700"/>
              <a:buChar char="●"/>
            </a:pPr>
            <a:r>
              <a:rPr lang="en" sz="1750"/>
              <a:t>~700 residents in each</a:t>
            </a:r>
            <a:endParaRPr sz="1750"/>
          </a:p>
          <a:p>
            <a:pPr marL="457200" lvl="0" indent="0" algn="l" rtl="0">
              <a:spcBef>
                <a:spcPts val="0"/>
              </a:spcBef>
              <a:spcAft>
                <a:spcPts val="0"/>
              </a:spcAft>
              <a:buNone/>
            </a:pPr>
            <a:endParaRPr sz="1750"/>
          </a:p>
          <a:p>
            <a:pPr marL="0" lvl="0" indent="0" algn="l" rtl="0">
              <a:spcBef>
                <a:spcPts val="0"/>
              </a:spcBef>
              <a:spcAft>
                <a:spcPts val="0"/>
              </a:spcAft>
              <a:buNone/>
            </a:pPr>
            <a:endParaRPr sz="1750"/>
          </a:p>
          <a:p>
            <a:pPr marL="0" lvl="0" indent="0" algn="l" rtl="0">
              <a:spcBef>
                <a:spcPts val="0"/>
              </a:spcBef>
              <a:spcAft>
                <a:spcPts val="0"/>
              </a:spcAft>
              <a:buNone/>
            </a:pPr>
            <a:endParaRPr sz="1750"/>
          </a:p>
          <a:p>
            <a:pPr marL="457200" lvl="0" indent="0" algn="l" rtl="0">
              <a:spcBef>
                <a:spcPts val="0"/>
              </a:spcBef>
              <a:spcAft>
                <a:spcPts val="0"/>
              </a:spcAft>
              <a:buNone/>
            </a:pPr>
            <a:endParaRPr sz="1750"/>
          </a:p>
          <a:p>
            <a:pPr marL="0" lvl="0" indent="0" algn="l" rtl="0">
              <a:spcBef>
                <a:spcPts val="0"/>
              </a:spcBef>
              <a:spcAft>
                <a:spcPts val="0"/>
              </a:spcAft>
              <a:buNone/>
            </a:pPr>
            <a:endParaRPr sz="1750"/>
          </a:p>
          <a:p>
            <a:pPr marL="0" lvl="0" indent="0" algn="l" rtl="0">
              <a:spcBef>
                <a:spcPts val="0"/>
              </a:spcBef>
              <a:spcAft>
                <a:spcPts val="0"/>
              </a:spcAft>
              <a:buNone/>
            </a:pPr>
            <a:endParaRPr sz="1750"/>
          </a:p>
          <a:p>
            <a:pPr marL="0" lvl="0" indent="0" algn="l" rtl="0">
              <a:spcBef>
                <a:spcPts val="0"/>
              </a:spcBef>
              <a:spcAft>
                <a:spcPts val="0"/>
              </a:spcAft>
              <a:buNone/>
            </a:pPr>
            <a:br>
              <a:rPr lang="en" sz="1750"/>
            </a:br>
            <a:endParaRPr sz="1750"/>
          </a:p>
          <a:p>
            <a:pPr marL="0" lvl="0" indent="0" algn="l" rtl="0">
              <a:spcBef>
                <a:spcPts val="0"/>
              </a:spcBef>
              <a:spcAft>
                <a:spcPts val="0"/>
              </a:spcAft>
              <a:buNone/>
            </a:pPr>
            <a:endParaRPr sz="1750"/>
          </a:p>
        </p:txBody>
      </p:sp>
      <p:sp>
        <p:nvSpPr>
          <p:cNvPr id="377" name="Google Shape;377;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378" name="Google Shape;378;p42"/>
          <p:cNvPicPr preferRelativeResize="0"/>
          <p:nvPr/>
        </p:nvPicPr>
        <p:blipFill rotWithShape="1">
          <a:blip r:embed="rId3">
            <a:alphaModFix/>
          </a:blip>
          <a:srcRect t="16826" r="18280"/>
          <a:stretch/>
        </p:blipFill>
        <p:spPr>
          <a:xfrm>
            <a:off x="4573700" y="1452063"/>
            <a:ext cx="3850299" cy="2914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Preprocessing</a:t>
            </a:r>
            <a:endParaRPr>
              <a:latin typeface="Montserrat"/>
              <a:ea typeface="Montserrat"/>
              <a:cs typeface="Montserrat"/>
              <a:sym typeface="Montserrat"/>
            </a:endParaRPr>
          </a:p>
        </p:txBody>
      </p:sp>
      <p:sp>
        <p:nvSpPr>
          <p:cNvPr id="384" name="Google Shape;384;p43"/>
          <p:cNvSpPr txBox="1">
            <a:spLocks noGrp="1"/>
          </p:cNvSpPr>
          <p:nvPr>
            <p:ph type="body" idx="1"/>
          </p:nvPr>
        </p:nvSpPr>
        <p:spPr>
          <a:xfrm>
            <a:off x="720000" y="1477375"/>
            <a:ext cx="4443300" cy="312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t>Statistical Area 1 &amp; 2 (SA1 &amp; SA2) </a:t>
            </a:r>
            <a:br>
              <a:rPr lang="en" sz="1500" b="1"/>
            </a:br>
            <a:br>
              <a:rPr lang="en" sz="1500" b="1"/>
            </a:br>
            <a:endParaRPr sz="130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br>
              <a:rPr lang="en" sz="1550"/>
            </a:br>
            <a:endParaRPr sz="1550"/>
          </a:p>
          <a:p>
            <a:pPr marL="0" lvl="0" indent="0" algn="l" rtl="0">
              <a:spcBef>
                <a:spcPts val="1000"/>
              </a:spcBef>
              <a:spcAft>
                <a:spcPts val="1000"/>
              </a:spcAft>
              <a:buNone/>
            </a:pPr>
            <a:endParaRPr sz="1550"/>
          </a:p>
        </p:txBody>
      </p:sp>
      <p:sp>
        <p:nvSpPr>
          <p:cNvPr id="385" name="Google Shape;385;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386" name="Google Shape;386;p43"/>
          <p:cNvPicPr preferRelativeResize="0"/>
          <p:nvPr/>
        </p:nvPicPr>
        <p:blipFill>
          <a:blip r:embed="rId3">
            <a:alphaModFix/>
          </a:blip>
          <a:stretch>
            <a:fillRect/>
          </a:stretch>
        </p:blipFill>
        <p:spPr>
          <a:xfrm>
            <a:off x="9465750" y="205175"/>
            <a:ext cx="2878650" cy="2504251"/>
          </a:xfrm>
          <a:prstGeom prst="rect">
            <a:avLst/>
          </a:prstGeom>
          <a:noFill/>
          <a:ln>
            <a:noFill/>
          </a:ln>
          <a:effectLst>
            <a:outerShdw blurRad="57150" dist="19050" dir="5400000" algn="bl" rotWithShape="0">
              <a:srgbClr val="000000">
                <a:alpha val="50000"/>
              </a:srgbClr>
            </a:outerShdw>
          </a:effectLst>
        </p:spPr>
      </p:pic>
      <p:pic>
        <p:nvPicPr>
          <p:cNvPr id="387" name="Google Shape;387;p43"/>
          <p:cNvPicPr preferRelativeResize="0"/>
          <p:nvPr/>
        </p:nvPicPr>
        <p:blipFill rotWithShape="1">
          <a:blip r:embed="rId4">
            <a:alphaModFix/>
          </a:blip>
          <a:srcRect b="18824"/>
          <a:stretch/>
        </p:blipFill>
        <p:spPr>
          <a:xfrm>
            <a:off x="9632125" y="3070275"/>
            <a:ext cx="3096775" cy="2930450"/>
          </a:xfrm>
          <a:prstGeom prst="rect">
            <a:avLst/>
          </a:prstGeom>
          <a:noFill/>
          <a:ln>
            <a:noFill/>
          </a:ln>
        </p:spPr>
      </p:pic>
      <p:pic>
        <p:nvPicPr>
          <p:cNvPr id="388" name="Google Shape;388;p43"/>
          <p:cNvPicPr preferRelativeResize="0"/>
          <p:nvPr/>
        </p:nvPicPr>
        <p:blipFill>
          <a:blip r:embed="rId5">
            <a:alphaModFix/>
          </a:blip>
          <a:stretch>
            <a:fillRect/>
          </a:stretch>
        </p:blipFill>
        <p:spPr>
          <a:xfrm>
            <a:off x="-3852625" y="3628000"/>
            <a:ext cx="3295650" cy="3352800"/>
          </a:xfrm>
          <a:prstGeom prst="rect">
            <a:avLst/>
          </a:prstGeom>
          <a:noFill/>
          <a:ln>
            <a:noFill/>
          </a:ln>
        </p:spPr>
      </p:pic>
      <p:pic>
        <p:nvPicPr>
          <p:cNvPr id="389" name="Google Shape;389;p43"/>
          <p:cNvPicPr preferRelativeResize="0"/>
          <p:nvPr/>
        </p:nvPicPr>
        <p:blipFill>
          <a:blip r:embed="rId6">
            <a:alphaModFix/>
          </a:blip>
          <a:stretch>
            <a:fillRect/>
          </a:stretch>
        </p:blipFill>
        <p:spPr>
          <a:xfrm>
            <a:off x="5321925" y="1207388"/>
            <a:ext cx="3295650" cy="3352800"/>
          </a:xfrm>
          <a:prstGeom prst="rect">
            <a:avLst/>
          </a:prstGeom>
          <a:noFill/>
          <a:ln>
            <a:noFill/>
          </a:ln>
        </p:spPr>
      </p:pic>
      <p:pic>
        <p:nvPicPr>
          <p:cNvPr id="390" name="Google Shape;390;p43"/>
          <p:cNvPicPr preferRelativeResize="0"/>
          <p:nvPr/>
        </p:nvPicPr>
        <p:blipFill>
          <a:blip r:embed="rId7">
            <a:alphaModFix/>
          </a:blip>
          <a:stretch>
            <a:fillRect/>
          </a:stretch>
        </p:blipFill>
        <p:spPr>
          <a:xfrm>
            <a:off x="5321925" y="1207388"/>
            <a:ext cx="3295650" cy="3352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Preprocessing</a:t>
            </a:r>
            <a:endParaRPr>
              <a:latin typeface="Montserrat"/>
              <a:ea typeface="Montserrat"/>
              <a:cs typeface="Montserrat"/>
              <a:sym typeface="Montserrat"/>
            </a:endParaRPr>
          </a:p>
        </p:txBody>
      </p:sp>
      <p:sp>
        <p:nvSpPr>
          <p:cNvPr id="396" name="Google Shape;396;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397" name="Google Shape;397;p44"/>
          <p:cNvPicPr preferRelativeResize="0"/>
          <p:nvPr/>
        </p:nvPicPr>
        <p:blipFill>
          <a:blip r:embed="rId3">
            <a:alphaModFix/>
          </a:blip>
          <a:stretch>
            <a:fillRect/>
          </a:stretch>
        </p:blipFill>
        <p:spPr>
          <a:xfrm>
            <a:off x="9465750" y="205175"/>
            <a:ext cx="2878650" cy="2504251"/>
          </a:xfrm>
          <a:prstGeom prst="rect">
            <a:avLst/>
          </a:prstGeom>
          <a:noFill/>
          <a:ln>
            <a:noFill/>
          </a:ln>
          <a:effectLst>
            <a:outerShdw blurRad="57150" dist="19050" dir="5400000" algn="bl" rotWithShape="0">
              <a:srgbClr val="000000">
                <a:alpha val="50000"/>
              </a:srgbClr>
            </a:outerShdw>
          </a:effectLst>
        </p:spPr>
      </p:pic>
      <p:pic>
        <p:nvPicPr>
          <p:cNvPr id="398" name="Google Shape;398;p44"/>
          <p:cNvPicPr preferRelativeResize="0"/>
          <p:nvPr/>
        </p:nvPicPr>
        <p:blipFill rotWithShape="1">
          <a:blip r:embed="rId4">
            <a:alphaModFix/>
          </a:blip>
          <a:srcRect b="18824"/>
          <a:stretch/>
        </p:blipFill>
        <p:spPr>
          <a:xfrm>
            <a:off x="9632125" y="3070275"/>
            <a:ext cx="3096775" cy="2930450"/>
          </a:xfrm>
          <a:prstGeom prst="rect">
            <a:avLst/>
          </a:prstGeom>
          <a:noFill/>
          <a:ln>
            <a:noFill/>
          </a:ln>
        </p:spPr>
      </p:pic>
      <p:pic>
        <p:nvPicPr>
          <p:cNvPr id="399" name="Google Shape;399;p44"/>
          <p:cNvPicPr preferRelativeResize="0"/>
          <p:nvPr/>
        </p:nvPicPr>
        <p:blipFill>
          <a:blip r:embed="rId5">
            <a:alphaModFix/>
          </a:blip>
          <a:stretch>
            <a:fillRect/>
          </a:stretch>
        </p:blipFill>
        <p:spPr>
          <a:xfrm>
            <a:off x="5321925" y="1207388"/>
            <a:ext cx="3295650" cy="3352800"/>
          </a:xfrm>
          <a:prstGeom prst="rect">
            <a:avLst/>
          </a:prstGeom>
          <a:noFill/>
          <a:ln>
            <a:noFill/>
          </a:ln>
        </p:spPr>
      </p:pic>
      <p:pic>
        <p:nvPicPr>
          <p:cNvPr id="400" name="Google Shape;400;p44"/>
          <p:cNvPicPr preferRelativeResize="0"/>
          <p:nvPr/>
        </p:nvPicPr>
        <p:blipFill>
          <a:blip r:embed="rId6">
            <a:alphaModFix/>
          </a:blip>
          <a:stretch>
            <a:fillRect/>
          </a:stretch>
        </p:blipFill>
        <p:spPr>
          <a:xfrm>
            <a:off x="-3917525" y="275200"/>
            <a:ext cx="3295650" cy="3352800"/>
          </a:xfrm>
          <a:prstGeom prst="rect">
            <a:avLst/>
          </a:prstGeom>
          <a:noFill/>
          <a:ln>
            <a:noFill/>
          </a:ln>
        </p:spPr>
      </p:pic>
      <p:pic>
        <p:nvPicPr>
          <p:cNvPr id="401" name="Google Shape;401;p44"/>
          <p:cNvPicPr preferRelativeResize="0"/>
          <p:nvPr/>
        </p:nvPicPr>
        <p:blipFill>
          <a:blip r:embed="rId7">
            <a:alphaModFix/>
          </a:blip>
          <a:stretch>
            <a:fillRect/>
          </a:stretch>
        </p:blipFill>
        <p:spPr>
          <a:xfrm>
            <a:off x="5321925" y="1207388"/>
            <a:ext cx="3295650" cy="3352800"/>
          </a:xfrm>
          <a:prstGeom prst="rect">
            <a:avLst/>
          </a:prstGeom>
          <a:noFill/>
          <a:ln>
            <a:noFill/>
          </a:ln>
        </p:spPr>
      </p:pic>
      <p:sp>
        <p:nvSpPr>
          <p:cNvPr id="402" name="Google Shape;402;p44"/>
          <p:cNvSpPr txBox="1">
            <a:spLocks noGrp="1"/>
          </p:cNvSpPr>
          <p:nvPr>
            <p:ph type="body" idx="1"/>
          </p:nvPr>
        </p:nvSpPr>
        <p:spPr>
          <a:xfrm>
            <a:off x="720000" y="1477375"/>
            <a:ext cx="4443300" cy="312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t>Statistical Area 1 &amp; 2 (SA1 &amp; SA2) </a:t>
            </a:r>
            <a:br>
              <a:rPr lang="en" sz="1500" b="1"/>
            </a:br>
            <a:endParaRPr sz="130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br>
              <a:rPr lang="en" sz="1550"/>
            </a:br>
            <a:endParaRPr sz="1550"/>
          </a:p>
          <a:p>
            <a:pPr marL="0" lvl="0" indent="0" algn="l" rtl="0">
              <a:spcBef>
                <a:spcPts val="1000"/>
              </a:spcBef>
              <a:spcAft>
                <a:spcPts val="1000"/>
              </a:spcAft>
              <a:buNone/>
            </a:pPr>
            <a:endParaRPr sz="155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Preprocessing</a:t>
            </a:r>
            <a:endParaRPr>
              <a:latin typeface="Montserrat"/>
              <a:ea typeface="Montserrat"/>
              <a:cs typeface="Montserrat"/>
              <a:sym typeface="Montserrat"/>
            </a:endParaRPr>
          </a:p>
        </p:txBody>
      </p:sp>
      <p:sp>
        <p:nvSpPr>
          <p:cNvPr id="408" name="Google Shape;408;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409" name="Google Shape;409;p45"/>
          <p:cNvPicPr preferRelativeResize="0"/>
          <p:nvPr/>
        </p:nvPicPr>
        <p:blipFill>
          <a:blip r:embed="rId3">
            <a:alphaModFix/>
          </a:blip>
          <a:stretch>
            <a:fillRect/>
          </a:stretch>
        </p:blipFill>
        <p:spPr>
          <a:xfrm>
            <a:off x="9465750" y="205175"/>
            <a:ext cx="2878650" cy="2504251"/>
          </a:xfrm>
          <a:prstGeom prst="rect">
            <a:avLst/>
          </a:prstGeom>
          <a:noFill/>
          <a:ln>
            <a:noFill/>
          </a:ln>
          <a:effectLst>
            <a:outerShdw blurRad="57150" dist="19050" dir="5400000" algn="bl" rotWithShape="0">
              <a:srgbClr val="000000">
                <a:alpha val="50000"/>
              </a:srgbClr>
            </a:outerShdw>
          </a:effectLst>
        </p:spPr>
      </p:pic>
      <p:pic>
        <p:nvPicPr>
          <p:cNvPr id="410" name="Google Shape;410;p45"/>
          <p:cNvPicPr preferRelativeResize="0"/>
          <p:nvPr/>
        </p:nvPicPr>
        <p:blipFill rotWithShape="1">
          <a:blip r:embed="rId4">
            <a:alphaModFix/>
          </a:blip>
          <a:srcRect b="18824"/>
          <a:stretch/>
        </p:blipFill>
        <p:spPr>
          <a:xfrm>
            <a:off x="9632125" y="3070275"/>
            <a:ext cx="3096775" cy="2930450"/>
          </a:xfrm>
          <a:prstGeom prst="rect">
            <a:avLst/>
          </a:prstGeom>
          <a:noFill/>
          <a:ln>
            <a:noFill/>
          </a:ln>
        </p:spPr>
      </p:pic>
      <p:pic>
        <p:nvPicPr>
          <p:cNvPr id="411" name="Google Shape;411;p45"/>
          <p:cNvPicPr preferRelativeResize="0"/>
          <p:nvPr/>
        </p:nvPicPr>
        <p:blipFill>
          <a:blip r:embed="rId5">
            <a:alphaModFix/>
          </a:blip>
          <a:stretch>
            <a:fillRect/>
          </a:stretch>
        </p:blipFill>
        <p:spPr>
          <a:xfrm>
            <a:off x="-3852625" y="3628000"/>
            <a:ext cx="3295650" cy="3352800"/>
          </a:xfrm>
          <a:prstGeom prst="rect">
            <a:avLst/>
          </a:prstGeom>
          <a:noFill/>
          <a:ln>
            <a:noFill/>
          </a:ln>
        </p:spPr>
      </p:pic>
      <p:pic>
        <p:nvPicPr>
          <p:cNvPr id="412" name="Google Shape;412;p45"/>
          <p:cNvPicPr preferRelativeResize="0"/>
          <p:nvPr/>
        </p:nvPicPr>
        <p:blipFill>
          <a:blip r:embed="rId6">
            <a:alphaModFix/>
          </a:blip>
          <a:stretch>
            <a:fillRect/>
          </a:stretch>
        </p:blipFill>
        <p:spPr>
          <a:xfrm>
            <a:off x="5321925" y="1207388"/>
            <a:ext cx="3295650" cy="3352800"/>
          </a:xfrm>
          <a:prstGeom prst="rect">
            <a:avLst/>
          </a:prstGeom>
          <a:noFill/>
          <a:ln>
            <a:noFill/>
          </a:ln>
        </p:spPr>
      </p:pic>
      <p:pic>
        <p:nvPicPr>
          <p:cNvPr id="413" name="Google Shape;413;p45"/>
          <p:cNvPicPr preferRelativeResize="0"/>
          <p:nvPr/>
        </p:nvPicPr>
        <p:blipFill>
          <a:blip r:embed="rId7">
            <a:alphaModFix/>
          </a:blip>
          <a:stretch>
            <a:fillRect/>
          </a:stretch>
        </p:blipFill>
        <p:spPr>
          <a:xfrm>
            <a:off x="-3917525" y="275200"/>
            <a:ext cx="3295650" cy="3352800"/>
          </a:xfrm>
          <a:prstGeom prst="rect">
            <a:avLst/>
          </a:prstGeom>
          <a:noFill/>
          <a:ln>
            <a:noFill/>
          </a:ln>
        </p:spPr>
      </p:pic>
      <p:sp>
        <p:nvSpPr>
          <p:cNvPr id="414" name="Google Shape;414;p45"/>
          <p:cNvSpPr txBox="1">
            <a:spLocks noGrp="1"/>
          </p:cNvSpPr>
          <p:nvPr>
            <p:ph type="body" idx="1"/>
          </p:nvPr>
        </p:nvSpPr>
        <p:spPr>
          <a:xfrm>
            <a:off x="720000" y="1477375"/>
            <a:ext cx="4443300" cy="312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t>Statistical Area 1 &amp; 2 (SA1 &amp; SA2) </a:t>
            </a:r>
            <a:br>
              <a:rPr lang="en" sz="1500" b="1"/>
            </a:br>
            <a:br>
              <a:rPr lang="en" sz="1500" b="1"/>
            </a:br>
            <a:endParaRPr sz="130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br>
              <a:rPr lang="en" sz="1550"/>
            </a:br>
            <a:endParaRPr sz="1550"/>
          </a:p>
          <a:p>
            <a:pPr marL="0" lvl="0" indent="0" algn="l" rtl="0">
              <a:spcBef>
                <a:spcPts val="1000"/>
              </a:spcBef>
              <a:spcAft>
                <a:spcPts val="1000"/>
              </a:spcAft>
              <a:buNone/>
            </a:pPr>
            <a:endParaRPr sz="155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8"/>
          <p:cNvSpPr txBox="1">
            <a:spLocks noGrp="1"/>
          </p:cNvSpPr>
          <p:nvPr>
            <p:ph type="title"/>
          </p:nvPr>
        </p:nvSpPr>
        <p:spPr>
          <a:xfrm>
            <a:off x="1629135" y="826525"/>
            <a:ext cx="2447100" cy="4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Cadence Liu</a:t>
            </a:r>
            <a:endParaRPr/>
          </a:p>
          <a:p>
            <a:pPr marL="0" lvl="0" indent="0" algn="ctr" rtl="0">
              <a:spcBef>
                <a:spcPts val="0"/>
              </a:spcBef>
              <a:spcAft>
                <a:spcPts val="0"/>
              </a:spcAft>
              <a:buNone/>
            </a:pPr>
            <a:endParaRPr/>
          </a:p>
        </p:txBody>
      </p:sp>
      <p:sp>
        <p:nvSpPr>
          <p:cNvPr id="244" name="Google Shape;244;p28"/>
          <p:cNvSpPr txBox="1">
            <a:spLocks noGrp="1"/>
          </p:cNvSpPr>
          <p:nvPr>
            <p:ph type="title" idx="2"/>
          </p:nvPr>
        </p:nvSpPr>
        <p:spPr>
          <a:xfrm>
            <a:off x="5067783" y="2878525"/>
            <a:ext cx="2447100" cy="4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Josh Atwal</a:t>
            </a:r>
            <a:endParaRPr/>
          </a:p>
        </p:txBody>
      </p:sp>
      <p:sp>
        <p:nvSpPr>
          <p:cNvPr id="245" name="Google Shape;245;p28"/>
          <p:cNvSpPr txBox="1">
            <a:spLocks noGrp="1"/>
          </p:cNvSpPr>
          <p:nvPr>
            <p:ph type="subTitle" idx="1"/>
          </p:nvPr>
        </p:nvSpPr>
        <p:spPr>
          <a:xfrm>
            <a:off x="5067800" y="3306275"/>
            <a:ext cx="2447100" cy="57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MDataSci</a:t>
            </a:r>
            <a:endParaRPr/>
          </a:p>
          <a:p>
            <a:pPr marL="0" lvl="0" indent="0" algn="ctr" rtl="0">
              <a:spcBef>
                <a:spcPts val="0"/>
              </a:spcBef>
              <a:spcAft>
                <a:spcPts val="0"/>
              </a:spcAft>
              <a:buNone/>
            </a:pPr>
            <a:r>
              <a:rPr lang="en"/>
              <a:t>Background: Statistics</a:t>
            </a:r>
            <a:endParaRPr/>
          </a:p>
        </p:txBody>
      </p:sp>
      <p:sp>
        <p:nvSpPr>
          <p:cNvPr id="246" name="Google Shape;246;p28"/>
          <p:cNvSpPr txBox="1">
            <a:spLocks noGrp="1"/>
          </p:cNvSpPr>
          <p:nvPr>
            <p:ph type="subTitle" idx="3"/>
          </p:nvPr>
        </p:nvSpPr>
        <p:spPr>
          <a:xfrm>
            <a:off x="1629100" y="1254275"/>
            <a:ext cx="2447100" cy="57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MDataSci</a:t>
            </a:r>
            <a:endParaRPr/>
          </a:p>
          <a:p>
            <a:pPr marL="0" lvl="0" indent="0" algn="ctr" rtl="0">
              <a:spcBef>
                <a:spcPts val="0"/>
              </a:spcBef>
              <a:spcAft>
                <a:spcPts val="0"/>
              </a:spcAft>
              <a:buNone/>
            </a:pPr>
            <a:r>
              <a:rPr lang="en"/>
              <a:t>Background: CompSci</a:t>
            </a:r>
            <a:endParaRPr/>
          </a:p>
        </p:txBody>
      </p:sp>
      <p:pic>
        <p:nvPicPr>
          <p:cNvPr id="247" name="Google Shape;247;p28"/>
          <p:cNvPicPr preferRelativeResize="0"/>
          <p:nvPr/>
        </p:nvPicPr>
        <p:blipFill>
          <a:blip r:embed="rId3">
            <a:alphaModFix/>
          </a:blip>
          <a:stretch>
            <a:fillRect/>
          </a:stretch>
        </p:blipFill>
        <p:spPr>
          <a:xfrm>
            <a:off x="5067775" y="450075"/>
            <a:ext cx="2141925" cy="2141925"/>
          </a:xfrm>
          <a:prstGeom prst="rect">
            <a:avLst/>
          </a:prstGeom>
          <a:noFill/>
          <a:ln>
            <a:noFill/>
          </a:ln>
        </p:spPr>
      </p:pic>
      <p:pic>
        <p:nvPicPr>
          <p:cNvPr id="248" name="Google Shape;248;p28"/>
          <p:cNvPicPr preferRelativeResize="0"/>
          <p:nvPr/>
        </p:nvPicPr>
        <p:blipFill>
          <a:blip r:embed="rId4">
            <a:alphaModFix/>
          </a:blip>
          <a:stretch>
            <a:fillRect/>
          </a:stretch>
        </p:blipFill>
        <p:spPr>
          <a:xfrm>
            <a:off x="1713238" y="2592000"/>
            <a:ext cx="2278824" cy="2278824"/>
          </a:xfrm>
          <a:prstGeom prst="rect">
            <a:avLst/>
          </a:prstGeom>
          <a:noFill/>
          <a:ln>
            <a:noFill/>
          </a:ln>
        </p:spPr>
      </p:pic>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Preprocessing</a:t>
            </a:r>
            <a:endParaRPr>
              <a:latin typeface="Montserrat"/>
              <a:ea typeface="Montserrat"/>
              <a:cs typeface="Montserrat"/>
              <a:sym typeface="Montserrat"/>
            </a:endParaRPr>
          </a:p>
        </p:txBody>
      </p:sp>
      <p:sp>
        <p:nvSpPr>
          <p:cNvPr id="420" name="Google Shape;420;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421" name="Google Shape;421;p46"/>
          <p:cNvPicPr preferRelativeResize="0"/>
          <p:nvPr/>
        </p:nvPicPr>
        <p:blipFill>
          <a:blip r:embed="rId3">
            <a:alphaModFix/>
          </a:blip>
          <a:stretch>
            <a:fillRect/>
          </a:stretch>
        </p:blipFill>
        <p:spPr>
          <a:xfrm>
            <a:off x="9465750" y="205175"/>
            <a:ext cx="2878650" cy="2504251"/>
          </a:xfrm>
          <a:prstGeom prst="rect">
            <a:avLst/>
          </a:prstGeom>
          <a:noFill/>
          <a:ln>
            <a:noFill/>
          </a:ln>
          <a:effectLst>
            <a:outerShdw blurRad="57150" dist="19050" dir="5400000" algn="bl" rotWithShape="0">
              <a:srgbClr val="000000">
                <a:alpha val="50000"/>
              </a:srgbClr>
            </a:outerShdw>
          </a:effectLst>
        </p:spPr>
      </p:pic>
      <p:pic>
        <p:nvPicPr>
          <p:cNvPr id="422" name="Google Shape;422;p46"/>
          <p:cNvPicPr preferRelativeResize="0"/>
          <p:nvPr/>
        </p:nvPicPr>
        <p:blipFill rotWithShape="1">
          <a:blip r:embed="rId4">
            <a:alphaModFix/>
          </a:blip>
          <a:srcRect b="18824"/>
          <a:stretch/>
        </p:blipFill>
        <p:spPr>
          <a:xfrm>
            <a:off x="9632125" y="3070275"/>
            <a:ext cx="3096775" cy="2930450"/>
          </a:xfrm>
          <a:prstGeom prst="rect">
            <a:avLst/>
          </a:prstGeom>
          <a:noFill/>
          <a:ln>
            <a:noFill/>
          </a:ln>
        </p:spPr>
      </p:pic>
      <p:pic>
        <p:nvPicPr>
          <p:cNvPr id="423" name="Google Shape;423;p46"/>
          <p:cNvPicPr preferRelativeResize="0"/>
          <p:nvPr/>
        </p:nvPicPr>
        <p:blipFill>
          <a:blip r:embed="rId5">
            <a:alphaModFix/>
          </a:blip>
          <a:stretch>
            <a:fillRect/>
          </a:stretch>
        </p:blipFill>
        <p:spPr>
          <a:xfrm>
            <a:off x="6421425" y="1807538"/>
            <a:ext cx="1502375" cy="1528430"/>
          </a:xfrm>
          <a:prstGeom prst="rect">
            <a:avLst/>
          </a:prstGeom>
          <a:noFill/>
          <a:ln>
            <a:noFill/>
          </a:ln>
        </p:spPr>
      </p:pic>
      <p:pic>
        <p:nvPicPr>
          <p:cNvPr id="424" name="Google Shape;424;p46"/>
          <p:cNvPicPr preferRelativeResize="0"/>
          <p:nvPr/>
        </p:nvPicPr>
        <p:blipFill>
          <a:blip r:embed="rId6">
            <a:alphaModFix amt="20000"/>
          </a:blip>
          <a:stretch>
            <a:fillRect/>
          </a:stretch>
        </p:blipFill>
        <p:spPr>
          <a:xfrm>
            <a:off x="6421426" y="3399177"/>
            <a:ext cx="1502375" cy="1528430"/>
          </a:xfrm>
          <a:prstGeom prst="rect">
            <a:avLst/>
          </a:prstGeom>
          <a:noFill/>
          <a:ln>
            <a:noFill/>
          </a:ln>
        </p:spPr>
      </p:pic>
      <p:pic>
        <p:nvPicPr>
          <p:cNvPr id="425" name="Google Shape;425;p46"/>
          <p:cNvPicPr preferRelativeResize="0"/>
          <p:nvPr/>
        </p:nvPicPr>
        <p:blipFill>
          <a:blip r:embed="rId7">
            <a:alphaModFix/>
          </a:blip>
          <a:stretch>
            <a:fillRect/>
          </a:stretch>
        </p:blipFill>
        <p:spPr>
          <a:xfrm>
            <a:off x="6421426" y="202926"/>
            <a:ext cx="1502375" cy="1528425"/>
          </a:xfrm>
          <a:prstGeom prst="rect">
            <a:avLst/>
          </a:prstGeom>
          <a:noFill/>
          <a:ln>
            <a:noFill/>
          </a:ln>
        </p:spPr>
      </p:pic>
      <p:sp>
        <p:nvSpPr>
          <p:cNvPr id="426" name="Google Shape;426;p46"/>
          <p:cNvSpPr txBox="1">
            <a:spLocks noGrp="1"/>
          </p:cNvSpPr>
          <p:nvPr>
            <p:ph type="body" idx="1"/>
          </p:nvPr>
        </p:nvSpPr>
        <p:spPr>
          <a:xfrm>
            <a:off x="720000" y="1477375"/>
            <a:ext cx="4443300" cy="312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9E9E9E"/>
                </a:solidFill>
              </a:rPr>
              <a:t>Statistical Area 1 &amp; 2 (SA1 &amp; SA2) </a:t>
            </a:r>
            <a:br>
              <a:rPr lang="en" sz="1500" b="1"/>
            </a:br>
            <a:br>
              <a:rPr lang="en" sz="1500" b="1"/>
            </a:br>
            <a:r>
              <a:rPr lang="en" sz="1500" b="1"/>
              <a:t>Downsampling:</a:t>
            </a:r>
            <a:endParaRPr sz="1300" i="1"/>
          </a:p>
          <a:p>
            <a:pPr marL="457200" lvl="0" indent="-311150" algn="l" rtl="0">
              <a:spcBef>
                <a:spcPts val="1000"/>
              </a:spcBef>
              <a:spcAft>
                <a:spcPts val="0"/>
              </a:spcAft>
              <a:buSzPts val="1300"/>
              <a:buChar char="-"/>
            </a:pPr>
            <a:r>
              <a:rPr lang="en" sz="1300"/>
              <a:t>Find population distribution of all </a:t>
            </a:r>
            <a:r>
              <a:rPr lang="en" sz="1300" i="1"/>
              <a:t>Datazones </a:t>
            </a:r>
            <a:r>
              <a:rPr lang="en" sz="1300"/>
              <a:t>at </a:t>
            </a:r>
            <a:r>
              <a:rPr lang="en" sz="1300" b="1"/>
              <a:t>SA2 </a:t>
            </a:r>
            <a:r>
              <a:rPr lang="en" sz="1300"/>
              <a:t>levels</a:t>
            </a:r>
            <a:endParaRPr sz="1300" b="1" i="1"/>
          </a:p>
          <a:p>
            <a:pPr marL="457200" lvl="0" indent="-311150" algn="l" rtl="0">
              <a:spcBef>
                <a:spcPts val="1000"/>
              </a:spcBef>
              <a:spcAft>
                <a:spcPts val="0"/>
              </a:spcAft>
              <a:buSzPts val="1300"/>
              <a:buChar char="-"/>
            </a:pPr>
            <a:r>
              <a:rPr lang="en" sz="1300"/>
              <a:t>Scale statistics according to </a:t>
            </a:r>
            <a:r>
              <a:rPr lang="en" sz="1300" i="1"/>
              <a:t>Datazone</a:t>
            </a:r>
            <a:r>
              <a:rPr lang="en" sz="1300" b="1"/>
              <a:t> </a:t>
            </a:r>
            <a:r>
              <a:rPr lang="en" sz="1300"/>
              <a:t>population</a:t>
            </a:r>
            <a:endParaRPr sz="1300"/>
          </a:p>
          <a:p>
            <a:pPr marL="457200" lvl="0" indent="0" algn="l" rtl="0">
              <a:spcBef>
                <a:spcPts val="1000"/>
              </a:spcBef>
              <a:spcAft>
                <a:spcPts val="0"/>
              </a:spcAft>
              <a:buNone/>
            </a:pPr>
            <a:endParaRPr sz="1300"/>
          </a:p>
          <a:p>
            <a:pPr marL="0" lvl="0" indent="0" algn="l" rtl="0">
              <a:spcBef>
                <a:spcPts val="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br>
              <a:rPr lang="en" sz="1550"/>
            </a:br>
            <a:endParaRPr sz="1550"/>
          </a:p>
          <a:p>
            <a:pPr marL="0" lvl="0" indent="0" algn="l" rtl="0">
              <a:spcBef>
                <a:spcPts val="1000"/>
              </a:spcBef>
              <a:spcAft>
                <a:spcPts val="1000"/>
              </a:spcAft>
              <a:buNone/>
            </a:pPr>
            <a:endParaRPr sz="1550"/>
          </a:p>
        </p:txBody>
      </p:sp>
      <p:sp>
        <p:nvSpPr>
          <p:cNvPr id="427" name="Google Shape;427;p46"/>
          <p:cNvSpPr/>
          <p:nvPr/>
        </p:nvSpPr>
        <p:spPr>
          <a:xfrm>
            <a:off x="6898263" y="1206925"/>
            <a:ext cx="548700" cy="10119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Preprocessing</a:t>
            </a:r>
            <a:endParaRPr>
              <a:latin typeface="Montserrat"/>
              <a:ea typeface="Montserrat"/>
              <a:cs typeface="Montserrat"/>
              <a:sym typeface="Montserrat"/>
            </a:endParaRPr>
          </a:p>
        </p:txBody>
      </p:sp>
      <p:sp>
        <p:nvSpPr>
          <p:cNvPr id="433" name="Google Shape;433;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434" name="Google Shape;434;p47"/>
          <p:cNvPicPr preferRelativeResize="0"/>
          <p:nvPr/>
        </p:nvPicPr>
        <p:blipFill>
          <a:blip r:embed="rId3">
            <a:alphaModFix/>
          </a:blip>
          <a:stretch>
            <a:fillRect/>
          </a:stretch>
        </p:blipFill>
        <p:spPr>
          <a:xfrm>
            <a:off x="9465750" y="205175"/>
            <a:ext cx="2878650" cy="2504251"/>
          </a:xfrm>
          <a:prstGeom prst="rect">
            <a:avLst/>
          </a:prstGeom>
          <a:noFill/>
          <a:ln>
            <a:noFill/>
          </a:ln>
          <a:effectLst>
            <a:outerShdw blurRad="57150" dist="19050" dir="5400000" algn="bl" rotWithShape="0">
              <a:srgbClr val="000000">
                <a:alpha val="50000"/>
              </a:srgbClr>
            </a:outerShdw>
          </a:effectLst>
        </p:spPr>
      </p:pic>
      <p:pic>
        <p:nvPicPr>
          <p:cNvPr id="435" name="Google Shape;435;p47"/>
          <p:cNvPicPr preferRelativeResize="0"/>
          <p:nvPr/>
        </p:nvPicPr>
        <p:blipFill rotWithShape="1">
          <a:blip r:embed="rId4">
            <a:alphaModFix/>
          </a:blip>
          <a:srcRect b="18824"/>
          <a:stretch/>
        </p:blipFill>
        <p:spPr>
          <a:xfrm>
            <a:off x="9632125" y="3070275"/>
            <a:ext cx="3096775" cy="2930450"/>
          </a:xfrm>
          <a:prstGeom prst="rect">
            <a:avLst/>
          </a:prstGeom>
          <a:noFill/>
          <a:ln>
            <a:noFill/>
          </a:ln>
        </p:spPr>
      </p:pic>
      <p:pic>
        <p:nvPicPr>
          <p:cNvPr id="436" name="Google Shape;436;p47"/>
          <p:cNvPicPr preferRelativeResize="0"/>
          <p:nvPr/>
        </p:nvPicPr>
        <p:blipFill>
          <a:blip r:embed="rId5">
            <a:alphaModFix/>
          </a:blip>
          <a:stretch>
            <a:fillRect/>
          </a:stretch>
        </p:blipFill>
        <p:spPr>
          <a:xfrm>
            <a:off x="6421425" y="1807538"/>
            <a:ext cx="1502375" cy="1528430"/>
          </a:xfrm>
          <a:prstGeom prst="rect">
            <a:avLst/>
          </a:prstGeom>
          <a:noFill/>
          <a:ln>
            <a:noFill/>
          </a:ln>
        </p:spPr>
      </p:pic>
      <p:pic>
        <p:nvPicPr>
          <p:cNvPr id="437" name="Google Shape;437;p47"/>
          <p:cNvPicPr preferRelativeResize="0"/>
          <p:nvPr/>
        </p:nvPicPr>
        <p:blipFill>
          <a:blip r:embed="rId6">
            <a:alphaModFix/>
          </a:blip>
          <a:stretch>
            <a:fillRect/>
          </a:stretch>
        </p:blipFill>
        <p:spPr>
          <a:xfrm>
            <a:off x="6421426" y="3399177"/>
            <a:ext cx="1502375" cy="1528430"/>
          </a:xfrm>
          <a:prstGeom prst="rect">
            <a:avLst/>
          </a:prstGeom>
          <a:noFill/>
          <a:ln>
            <a:noFill/>
          </a:ln>
        </p:spPr>
      </p:pic>
      <p:pic>
        <p:nvPicPr>
          <p:cNvPr id="438" name="Google Shape;438;p47"/>
          <p:cNvPicPr preferRelativeResize="0"/>
          <p:nvPr/>
        </p:nvPicPr>
        <p:blipFill>
          <a:blip r:embed="rId7">
            <a:alphaModFix amt="25000"/>
          </a:blip>
          <a:stretch>
            <a:fillRect/>
          </a:stretch>
        </p:blipFill>
        <p:spPr>
          <a:xfrm>
            <a:off x="6421426" y="202926"/>
            <a:ext cx="1502375" cy="1528425"/>
          </a:xfrm>
          <a:prstGeom prst="rect">
            <a:avLst/>
          </a:prstGeom>
          <a:noFill/>
          <a:ln>
            <a:noFill/>
          </a:ln>
        </p:spPr>
      </p:pic>
      <p:sp>
        <p:nvSpPr>
          <p:cNvPr id="439" name="Google Shape;439;p47"/>
          <p:cNvSpPr txBox="1">
            <a:spLocks noGrp="1"/>
          </p:cNvSpPr>
          <p:nvPr>
            <p:ph type="body" idx="1"/>
          </p:nvPr>
        </p:nvSpPr>
        <p:spPr>
          <a:xfrm>
            <a:off x="720000" y="1477375"/>
            <a:ext cx="4443300" cy="312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9E9E9E"/>
                </a:solidFill>
              </a:rPr>
              <a:t>Statistical Area 1 &amp; 2 (SA1 &amp; SA2) </a:t>
            </a:r>
            <a:br>
              <a:rPr lang="en" sz="1500" b="1">
                <a:solidFill>
                  <a:srgbClr val="9E9E9E"/>
                </a:solidFill>
              </a:rPr>
            </a:br>
            <a:br>
              <a:rPr lang="en" sz="1500" b="1">
                <a:solidFill>
                  <a:srgbClr val="9E9E9E"/>
                </a:solidFill>
              </a:rPr>
            </a:br>
            <a:r>
              <a:rPr lang="en" sz="1500" b="1">
                <a:solidFill>
                  <a:srgbClr val="9E9E9E"/>
                </a:solidFill>
              </a:rPr>
              <a:t>Downsampling:</a:t>
            </a:r>
            <a:endParaRPr sz="1300" i="1">
              <a:solidFill>
                <a:srgbClr val="9E9E9E"/>
              </a:solidFill>
            </a:endParaRPr>
          </a:p>
          <a:p>
            <a:pPr marL="457200" lvl="0" indent="-311150" algn="l" rtl="0">
              <a:spcBef>
                <a:spcPts val="1000"/>
              </a:spcBef>
              <a:spcAft>
                <a:spcPts val="0"/>
              </a:spcAft>
              <a:buClr>
                <a:srgbClr val="9E9E9E"/>
              </a:buClr>
              <a:buSzPts val="1300"/>
              <a:buChar char="-"/>
            </a:pPr>
            <a:r>
              <a:rPr lang="en" sz="1300">
                <a:solidFill>
                  <a:srgbClr val="9E9E9E"/>
                </a:solidFill>
              </a:rPr>
              <a:t>Find population distribution of all </a:t>
            </a:r>
            <a:r>
              <a:rPr lang="en" sz="1300" i="1">
                <a:solidFill>
                  <a:srgbClr val="9E9E9E"/>
                </a:solidFill>
              </a:rPr>
              <a:t>Datazones </a:t>
            </a:r>
            <a:r>
              <a:rPr lang="en" sz="1300">
                <a:solidFill>
                  <a:srgbClr val="9E9E9E"/>
                </a:solidFill>
              </a:rPr>
              <a:t>at </a:t>
            </a:r>
            <a:r>
              <a:rPr lang="en" sz="1300" b="1">
                <a:solidFill>
                  <a:srgbClr val="9E9E9E"/>
                </a:solidFill>
              </a:rPr>
              <a:t>SA2 </a:t>
            </a:r>
            <a:r>
              <a:rPr lang="en" sz="1300">
                <a:solidFill>
                  <a:srgbClr val="9E9E9E"/>
                </a:solidFill>
              </a:rPr>
              <a:t>levels</a:t>
            </a:r>
            <a:endParaRPr sz="1300" b="1" i="1">
              <a:solidFill>
                <a:srgbClr val="9E9E9E"/>
              </a:solidFill>
            </a:endParaRPr>
          </a:p>
          <a:p>
            <a:pPr marL="457200" lvl="0" indent="-311150" algn="l" rtl="0">
              <a:spcBef>
                <a:spcPts val="1000"/>
              </a:spcBef>
              <a:spcAft>
                <a:spcPts val="0"/>
              </a:spcAft>
              <a:buClr>
                <a:srgbClr val="9E9E9E"/>
              </a:buClr>
              <a:buSzPts val="1300"/>
              <a:buChar char="-"/>
            </a:pPr>
            <a:r>
              <a:rPr lang="en" sz="1300">
                <a:solidFill>
                  <a:srgbClr val="9E9E9E"/>
                </a:solidFill>
              </a:rPr>
              <a:t>Scale statistics according to </a:t>
            </a:r>
            <a:r>
              <a:rPr lang="en" sz="1300" i="1">
                <a:solidFill>
                  <a:srgbClr val="9E9E9E"/>
                </a:solidFill>
              </a:rPr>
              <a:t>Datazone</a:t>
            </a:r>
            <a:r>
              <a:rPr lang="en" sz="1300" b="1">
                <a:solidFill>
                  <a:srgbClr val="9E9E9E"/>
                </a:solidFill>
              </a:rPr>
              <a:t> </a:t>
            </a:r>
            <a:r>
              <a:rPr lang="en" sz="1300">
                <a:solidFill>
                  <a:srgbClr val="9E9E9E"/>
                </a:solidFill>
              </a:rPr>
              <a:t>population</a:t>
            </a:r>
            <a:endParaRPr sz="1300">
              <a:solidFill>
                <a:srgbClr val="9E9E9E"/>
              </a:solidFill>
            </a:endParaRPr>
          </a:p>
          <a:p>
            <a:pPr marL="0" lvl="0" indent="0" algn="l" rtl="0">
              <a:spcBef>
                <a:spcPts val="1000"/>
              </a:spcBef>
              <a:spcAft>
                <a:spcPts val="0"/>
              </a:spcAft>
              <a:buNone/>
            </a:pPr>
            <a:r>
              <a:rPr lang="en" sz="1500" b="1"/>
              <a:t>Aggregation:</a:t>
            </a:r>
            <a:br>
              <a:rPr lang="en" sz="1500" b="1"/>
            </a:br>
            <a:endParaRPr sz="1300" b="1"/>
          </a:p>
          <a:p>
            <a:pPr marL="457200" lvl="0" indent="-311150" algn="l" rtl="0">
              <a:spcBef>
                <a:spcPts val="0"/>
              </a:spcBef>
              <a:spcAft>
                <a:spcPts val="0"/>
              </a:spcAft>
              <a:buSzPts val="1300"/>
              <a:buChar char="-"/>
            </a:pPr>
            <a:r>
              <a:rPr lang="en" sz="1300"/>
              <a:t>Aggregate </a:t>
            </a:r>
            <a:r>
              <a:rPr lang="en" sz="1300" b="1"/>
              <a:t>SA1 </a:t>
            </a:r>
            <a:r>
              <a:rPr lang="en" sz="1300"/>
              <a:t>data to </a:t>
            </a:r>
            <a:r>
              <a:rPr lang="en" sz="1300" i="1"/>
              <a:t>Datazone </a:t>
            </a:r>
            <a:r>
              <a:rPr lang="en" sz="1300"/>
              <a:t>level according to mapping file</a:t>
            </a:r>
            <a:endParaRPr sz="1300"/>
          </a:p>
          <a:p>
            <a:pPr marL="0" lvl="0" indent="0" algn="l" rtl="0">
              <a:spcBef>
                <a:spcPts val="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endParaRPr sz="1550"/>
          </a:p>
          <a:p>
            <a:pPr marL="0" lvl="0" indent="0" algn="l" rtl="0">
              <a:spcBef>
                <a:spcPts val="1000"/>
              </a:spcBef>
              <a:spcAft>
                <a:spcPts val="0"/>
              </a:spcAft>
              <a:buNone/>
            </a:pPr>
            <a:br>
              <a:rPr lang="en" sz="1550"/>
            </a:br>
            <a:endParaRPr sz="1550"/>
          </a:p>
          <a:p>
            <a:pPr marL="0" lvl="0" indent="0" algn="l" rtl="0">
              <a:spcBef>
                <a:spcPts val="1000"/>
              </a:spcBef>
              <a:spcAft>
                <a:spcPts val="1000"/>
              </a:spcAft>
              <a:buNone/>
            </a:pPr>
            <a:endParaRPr sz="1550"/>
          </a:p>
        </p:txBody>
      </p:sp>
      <p:sp>
        <p:nvSpPr>
          <p:cNvPr id="440" name="Google Shape;440;p47"/>
          <p:cNvSpPr/>
          <p:nvPr/>
        </p:nvSpPr>
        <p:spPr>
          <a:xfrm rot="10800000">
            <a:off x="6898269" y="2859528"/>
            <a:ext cx="548700" cy="10119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Geospatial Data</a:t>
            </a:r>
            <a:endParaRPr>
              <a:latin typeface="Montserrat"/>
              <a:ea typeface="Montserrat"/>
              <a:cs typeface="Montserrat"/>
              <a:sym typeface="Montserrat"/>
            </a:endParaRPr>
          </a:p>
        </p:txBody>
      </p:sp>
      <p:sp>
        <p:nvSpPr>
          <p:cNvPr id="446" name="Google Shape;446;p48"/>
          <p:cNvSpPr txBox="1">
            <a:spLocks noGrp="1"/>
          </p:cNvSpPr>
          <p:nvPr>
            <p:ph type="body" idx="1"/>
          </p:nvPr>
        </p:nvSpPr>
        <p:spPr>
          <a:xfrm>
            <a:off x="720000" y="1289500"/>
            <a:ext cx="3803400" cy="36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Relationship between deprivation and proximity to amenities.</a:t>
            </a:r>
            <a:br>
              <a:rPr lang="en" sz="1500"/>
            </a:br>
            <a:endParaRPr sz="1500"/>
          </a:p>
          <a:p>
            <a:pPr marL="0" lvl="0" indent="0" algn="l" rtl="0">
              <a:spcBef>
                <a:spcPts val="0"/>
              </a:spcBef>
              <a:spcAft>
                <a:spcPts val="0"/>
              </a:spcAft>
              <a:buNone/>
            </a:pPr>
            <a:r>
              <a:rPr lang="en" sz="1450" b="1"/>
              <a:t>OpenStreetMap </a:t>
            </a:r>
            <a:r>
              <a:rPr lang="en" sz="1450"/>
              <a:t>- Open-source geographic database of the world.</a:t>
            </a:r>
            <a:endParaRPr sz="1450"/>
          </a:p>
          <a:p>
            <a:pPr marL="0" lvl="0" indent="0" algn="l" rtl="0">
              <a:spcBef>
                <a:spcPts val="0"/>
              </a:spcBef>
              <a:spcAft>
                <a:spcPts val="0"/>
              </a:spcAft>
              <a:buNone/>
            </a:pPr>
            <a:endParaRPr sz="1450"/>
          </a:p>
          <a:p>
            <a:pPr marL="457200" lvl="0" indent="-317500" algn="l" rtl="0">
              <a:spcBef>
                <a:spcPts val="0"/>
              </a:spcBef>
              <a:spcAft>
                <a:spcPts val="0"/>
              </a:spcAft>
              <a:buSzPts val="1400"/>
              <a:buChar char="●"/>
            </a:pPr>
            <a:r>
              <a:rPr lang="en" sz="1450"/>
              <a:t>Translate client’s interests into categories of interest</a:t>
            </a:r>
            <a:endParaRPr sz="1450"/>
          </a:p>
          <a:p>
            <a:pPr marL="457200" lvl="0" indent="0" algn="l" rtl="0">
              <a:spcBef>
                <a:spcPts val="0"/>
              </a:spcBef>
              <a:spcAft>
                <a:spcPts val="0"/>
              </a:spcAft>
              <a:buNone/>
            </a:pPr>
            <a:endParaRPr sz="1450"/>
          </a:p>
          <a:p>
            <a:pPr marL="457200" lvl="0" indent="-317500" algn="l" rtl="0">
              <a:spcBef>
                <a:spcPts val="0"/>
              </a:spcBef>
              <a:spcAft>
                <a:spcPts val="0"/>
              </a:spcAft>
              <a:buSzPts val="1400"/>
              <a:buChar char="●"/>
            </a:pPr>
            <a:r>
              <a:rPr lang="en" sz="1450"/>
              <a:t>Scrape geospatial data </a:t>
            </a:r>
            <a:br>
              <a:rPr lang="en" sz="1450"/>
            </a:br>
            <a:endParaRPr sz="1450"/>
          </a:p>
          <a:p>
            <a:pPr marL="457200" lvl="0" indent="-320675" algn="l" rtl="0">
              <a:spcBef>
                <a:spcPts val="0"/>
              </a:spcBef>
              <a:spcAft>
                <a:spcPts val="0"/>
              </a:spcAft>
              <a:buSzPts val="1450"/>
              <a:buChar char="●"/>
            </a:pPr>
            <a:r>
              <a:rPr lang="en" sz="1450" b="1"/>
              <a:t>QGIS </a:t>
            </a:r>
            <a:r>
              <a:rPr lang="en" sz="1450"/>
              <a:t>to transform data </a:t>
            </a:r>
            <a:endParaRPr sz="1450"/>
          </a:p>
          <a:p>
            <a:pPr marL="457200" lvl="0" indent="0" algn="l" rtl="0">
              <a:spcBef>
                <a:spcPts val="0"/>
              </a:spcBef>
              <a:spcAft>
                <a:spcPts val="0"/>
              </a:spcAft>
              <a:buNone/>
            </a:pPr>
            <a:endParaRPr sz="1450"/>
          </a:p>
          <a:p>
            <a:pPr marL="457200" lvl="0" indent="-317500" algn="l" rtl="0">
              <a:spcBef>
                <a:spcPts val="0"/>
              </a:spcBef>
              <a:spcAft>
                <a:spcPts val="0"/>
              </a:spcAft>
              <a:buSzPts val="1400"/>
              <a:buChar char="●"/>
            </a:pPr>
            <a:r>
              <a:rPr lang="en" sz="1450"/>
              <a:t>~23,000 coordinates</a:t>
            </a:r>
            <a:endParaRPr sz="1450"/>
          </a:p>
          <a:p>
            <a:pPr marL="0" lvl="0" indent="0" algn="l" rtl="0">
              <a:spcBef>
                <a:spcPts val="0"/>
              </a:spcBef>
              <a:spcAft>
                <a:spcPts val="0"/>
              </a:spcAft>
              <a:buNone/>
            </a:pPr>
            <a:endParaRPr sz="1450"/>
          </a:p>
          <a:p>
            <a:pPr marL="0" lvl="0" indent="0" algn="l" rtl="0">
              <a:spcBef>
                <a:spcPts val="0"/>
              </a:spcBef>
              <a:spcAft>
                <a:spcPts val="0"/>
              </a:spcAft>
              <a:buNone/>
            </a:pPr>
            <a:endParaRPr sz="1450"/>
          </a:p>
          <a:p>
            <a:pPr marL="0" lvl="0" indent="0" algn="l" rtl="0">
              <a:spcBef>
                <a:spcPts val="0"/>
              </a:spcBef>
              <a:spcAft>
                <a:spcPts val="0"/>
              </a:spcAft>
              <a:buNone/>
            </a:pPr>
            <a:br>
              <a:rPr lang="en" sz="1450"/>
            </a:br>
            <a:endParaRPr sz="1450"/>
          </a:p>
          <a:p>
            <a:pPr marL="0" lvl="0" indent="0" algn="l" rtl="0">
              <a:spcBef>
                <a:spcPts val="0"/>
              </a:spcBef>
              <a:spcAft>
                <a:spcPts val="0"/>
              </a:spcAft>
              <a:buNone/>
            </a:pPr>
            <a:endParaRPr sz="1450"/>
          </a:p>
        </p:txBody>
      </p:sp>
      <p:sp>
        <p:nvSpPr>
          <p:cNvPr id="447" name="Google Shape;447;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448" name="Google Shape;448;p48"/>
          <p:cNvPicPr preferRelativeResize="0"/>
          <p:nvPr/>
        </p:nvPicPr>
        <p:blipFill>
          <a:blip r:embed="rId3">
            <a:alphaModFix/>
          </a:blip>
          <a:stretch>
            <a:fillRect/>
          </a:stretch>
        </p:blipFill>
        <p:spPr>
          <a:xfrm>
            <a:off x="5835050" y="2103600"/>
            <a:ext cx="2793275" cy="2646251"/>
          </a:xfrm>
          <a:prstGeom prst="rect">
            <a:avLst/>
          </a:prstGeom>
          <a:noFill/>
          <a:ln>
            <a:noFill/>
          </a:ln>
          <a:effectLst>
            <a:outerShdw blurRad="57150" dist="19050" dir="5400000" algn="bl" rotWithShape="0">
              <a:srgbClr val="000000">
                <a:alpha val="50000"/>
              </a:srgbClr>
            </a:outerShdw>
          </a:effectLst>
        </p:spPr>
      </p:pic>
      <p:pic>
        <p:nvPicPr>
          <p:cNvPr id="449" name="Google Shape;449;p48"/>
          <p:cNvPicPr preferRelativeResize="0"/>
          <p:nvPr/>
        </p:nvPicPr>
        <p:blipFill>
          <a:blip r:embed="rId4">
            <a:alphaModFix/>
          </a:blip>
          <a:stretch>
            <a:fillRect/>
          </a:stretch>
        </p:blipFill>
        <p:spPr>
          <a:xfrm>
            <a:off x="4644975" y="1289500"/>
            <a:ext cx="1809700" cy="16133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in Tableau</a:t>
            </a:r>
            <a:endParaRPr>
              <a:latin typeface="Montserrat"/>
              <a:ea typeface="Montserrat"/>
              <a:cs typeface="Montserrat"/>
              <a:sym typeface="Montserrat"/>
            </a:endParaRPr>
          </a:p>
        </p:txBody>
      </p:sp>
      <p:sp>
        <p:nvSpPr>
          <p:cNvPr id="455" name="Google Shape;455;p49"/>
          <p:cNvSpPr txBox="1">
            <a:spLocks noGrp="1"/>
          </p:cNvSpPr>
          <p:nvPr>
            <p:ph type="body" idx="1"/>
          </p:nvPr>
        </p:nvSpPr>
        <p:spPr>
          <a:xfrm>
            <a:off x="720000" y="1910150"/>
            <a:ext cx="4503000" cy="2693100"/>
          </a:xfrm>
          <a:prstGeom prst="rect">
            <a:avLst/>
          </a:prstGeom>
        </p:spPr>
        <p:txBody>
          <a:bodyPr spcFirstLastPara="1" wrap="square" lIns="91425" tIns="91425" rIns="91425" bIns="91425" anchor="t" anchorCtr="0">
            <a:noAutofit/>
          </a:bodyPr>
          <a:lstStyle/>
          <a:p>
            <a:pPr marL="457200" lvl="0" indent="-320675" algn="l" rtl="0">
              <a:spcBef>
                <a:spcPts val="0"/>
              </a:spcBef>
              <a:spcAft>
                <a:spcPts val="0"/>
              </a:spcAft>
              <a:buSzPts val="1450"/>
              <a:buChar char="●"/>
            </a:pPr>
            <a:r>
              <a:rPr lang="en" sz="1450"/>
              <a:t>Read in as CSVs or geospatial files</a:t>
            </a:r>
            <a:endParaRPr sz="1450"/>
          </a:p>
          <a:p>
            <a:pPr marL="914400" lvl="1" indent="-320675" algn="l" rtl="0">
              <a:spcBef>
                <a:spcPts val="0"/>
              </a:spcBef>
              <a:spcAft>
                <a:spcPts val="0"/>
              </a:spcAft>
              <a:buSzPts val="1450"/>
              <a:buChar char="○"/>
            </a:pPr>
            <a:r>
              <a:rPr lang="en" sz="1450"/>
              <a:t>Supported operations like pivots, refactors, type conversions</a:t>
            </a:r>
            <a:endParaRPr sz="1450"/>
          </a:p>
          <a:p>
            <a:pPr marL="457200" lvl="0" indent="-320675" algn="l" rtl="0">
              <a:spcBef>
                <a:spcPts val="1000"/>
              </a:spcBef>
              <a:spcAft>
                <a:spcPts val="0"/>
              </a:spcAft>
              <a:buSzPts val="1450"/>
              <a:buChar char="●"/>
            </a:pPr>
            <a:r>
              <a:rPr lang="en" sz="1450"/>
              <a:t>Joined together using the common </a:t>
            </a:r>
            <a:r>
              <a:rPr lang="en" sz="1450" i="1"/>
              <a:t>Datazone</a:t>
            </a:r>
            <a:r>
              <a:rPr lang="en" sz="1450"/>
              <a:t> column</a:t>
            </a:r>
            <a:endParaRPr sz="1450"/>
          </a:p>
          <a:p>
            <a:pPr marL="457200" lvl="0" indent="0" algn="l" rtl="0">
              <a:spcBef>
                <a:spcPts val="0"/>
              </a:spcBef>
              <a:spcAft>
                <a:spcPts val="0"/>
              </a:spcAft>
              <a:buNone/>
            </a:pPr>
            <a:endParaRPr sz="1450"/>
          </a:p>
        </p:txBody>
      </p:sp>
      <p:sp>
        <p:nvSpPr>
          <p:cNvPr id="456" name="Google Shape;456;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457" name="Google Shape;457;p49"/>
          <p:cNvPicPr preferRelativeResize="0"/>
          <p:nvPr/>
        </p:nvPicPr>
        <p:blipFill>
          <a:blip r:embed="rId3">
            <a:alphaModFix/>
          </a:blip>
          <a:stretch>
            <a:fillRect/>
          </a:stretch>
        </p:blipFill>
        <p:spPr>
          <a:xfrm>
            <a:off x="5392225" y="1631678"/>
            <a:ext cx="3470100" cy="30187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0"/>
          <p:cNvSpPr txBox="1">
            <a:spLocks noGrp="1"/>
          </p:cNvSpPr>
          <p:nvPr>
            <p:ph type="title"/>
          </p:nvPr>
        </p:nvSpPr>
        <p:spPr>
          <a:xfrm>
            <a:off x="1693050" y="2775025"/>
            <a:ext cx="5807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SOLUTION</a:t>
            </a:r>
            <a:endParaRPr/>
          </a:p>
        </p:txBody>
      </p:sp>
      <p:sp>
        <p:nvSpPr>
          <p:cNvPr id="463" name="Google Shape;463;p50"/>
          <p:cNvSpPr txBox="1">
            <a:spLocks noGrp="1"/>
          </p:cNvSpPr>
          <p:nvPr>
            <p:ph type="title" idx="2"/>
          </p:nvPr>
        </p:nvSpPr>
        <p:spPr>
          <a:xfrm>
            <a:off x="3785100" y="1833313"/>
            <a:ext cx="1573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64" name="Google Shape;464;p50"/>
          <p:cNvSpPr txBox="1">
            <a:spLocks noGrp="1"/>
          </p:cNvSpPr>
          <p:nvPr>
            <p:ph type="subTitle" idx="1"/>
          </p:nvPr>
        </p:nvSpPr>
        <p:spPr>
          <a:xfrm>
            <a:off x="1938900" y="3716738"/>
            <a:ext cx="52662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Visualisation in Tableau</a:t>
            </a:r>
            <a:endParaRPr>
              <a:latin typeface="Montserrat"/>
              <a:ea typeface="Montserrat"/>
              <a:cs typeface="Montserrat"/>
              <a:sym typeface="Montserrat"/>
            </a:endParaRPr>
          </a:p>
        </p:txBody>
      </p:sp>
      <p:sp>
        <p:nvSpPr>
          <p:cNvPr id="470" name="Google Shape;47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471" name="Google Shape;471;p51"/>
          <p:cNvPicPr preferRelativeResize="0"/>
          <p:nvPr/>
        </p:nvPicPr>
        <p:blipFill rotWithShape="1">
          <a:blip r:embed="rId3">
            <a:alphaModFix amt="25000"/>
          </a:blip>
          <a:srcRect b="13020"/>
          <a:stretch/>
        </p:blipFill>
        <p:spPr>
          <a:xfrm>
            <a:off x="6695500" y="1127375"/>
            <a:ext cx="1491300" cy="3897825"/>
          </a:xfrm>
          <a:prstGeom prst="rect">
            <a:avLst/>
          </a:prstGeom>
          <a:noFill/>
          <a:ln>
            <a:noFill/>
          </a:ln>
          <a:effectLst>
            <a:outerShdw blurRad="57150" dist="19050" dir="5400000" algn="bl" rotWithShape="0">
              <a:srgbClr val="000000">
                <a:alpha val="50000"/>
              </a:srgbClr>
            </a:outerShdw>
          </a:effectLst>
        </p:spPr>
      </p:pic>
      <p:pic>
        <p:nvPicPr>
          <p:cNvPr id="472" name="Google Shape;472;p51"/>
          <p:cNvPicPr preferRelativeResize="0"/>
          <p:nvPr/>
        </p:nvPicPr>
        <p:blipFill>
          <a:blip r:embed="rId4">
            <a:alphaModFix amt="25000"/>
          </a:blip>
          <a:stretch>
            <a:fillRect/>
          </a:stretch>
        </p:blipFill>
        <p:spPr>
          <a:xfrm>
            <a:off x="152400" y="2447325"/>
            <a:ext cx="1485900" cy="1847850"/>
          </a:xfrm>
          <a:prstGeom prst="rect">
            <a:avLst/>
          </a:prstGeom>
          <a:noFill/>
          <a:ln>
            <a:noFill/>
          </a:ln>
          <a:effectLst>
            <a:outerShdw blurRad="57150" dist="19050" dir="5400000" algn="bl" rotWithShape="0">
              <a:srgbClr val="000000">
                <a:alpha val="50000"/>
              </a:srgbClr>
            </a:outerShdw>
          </a:effectLst>
        </p:spPr>
      </p:pic>
      <p:pic>
        <p:nvPicPr>
          <p:cNvPr id="473" name="Google Shape;473;p51"/>
          <p:cNvPicPr preferRelativeResize="0"/>
          <p:nvPr/>
        </p:nvPicPr>
        <p:blipFill>
          <a:blip r:embed="rId5">
            <a:alphaModFix amt="25000"/>
          </a:blip>
          <a:stretch>
            <a:fillRect/>
          </a:stretch>
        </p:blipFill>
        <p:spPr>
          <a:xfrm>
            <a:off x="425725" y="1179650"/>
            <a:ext cx="2800350" cy="638175"/>
          </a:xfrm>
          <a:prstGeom prst="rect">
            <a:avLst/>
          </a:prstGeom>
          <a:noFill/>
          <a:ln>
            <a:noFill/>
          </a:ln>
          <a:effectLst>
            <a:outerShdw blurRad="57150" dist="19050" dir="5400000" algn="bl" rotWithShape="0">
              <a:srgbClr val="000000">
                <a:alpha val="50000"/>
              </a:srgbClr>
            </a:outerShdw>
          </a:effectLst>
        </p:spPr>
      </p:pic>
      <p:pic>
        <p:nvPicPr>
          <p:cNvPr id="474" name="Google Shape;474;p51"/>
          <p:cNvPicPr preferRelativeResize="0"/>
          <p:nvPr/>
        </p:nvPicPr>
        <p:blipFill>
          <a:blip r:embed="rId5">
            <a:alphaModFix/>
          </a:blip>
          <a:stretch>
            <a:fillRect/>
          </a:stretch>
        </p:blipFill>
        <p:spPr>
          <a:xfrm>
            <a:off x="425725" y="1179650"/>
            <a:ext cx="2800350" cy="638175"/>
          </a:xfrm>
          <a:prstGeom prst="rect">
            <a:avLst/>
          </a:prstGeom>
          <a:noFill/>
          <a:ln>
            <a:noFill/>
          </a:ln>
          <a:effectLst>
            <a:outerShdw blurRad="57150" dist="19050" dir="5400000" algn="bl" rotWithShape="0">
              <a:srgbClr val="000000">
                <a:alpha val="50000"/>
              </a:srgbClr>
            </a:outerShdw>
          </a:effectLst>
        </p:spPr>
      </p:pic>
      <p:pic>
        <p:nvPicPr>
          <p:cNvPr id="475" name="Google Shape;475;p51"/>
          <p:cNvPicPr preferRelativeResize="0"/>
          <p:nvPr/>
        </p:nvPicPr>
        <p:blipFill>
          <a:blip r:embed="rId6">
            <a:alphaModFix/>
          </a:blip>
          <a:stretch>
            <a:fillRect/>
          </a:stretch>
        </p:blipFill>
        <p:spPr>
          <a:xfrm>
            <a:off x="2773850" y="1979750"/>
            <a:ext cx="2460229" cy="3011349"/>
          </a:xfrm>
          <a:prstGeom prst="rect">
            <a:avLst/>
          </a:prstGeom>
          <a:noFill/>
          <a:ln>
            <a:noFill/>
          </a:ln>
          <a:effectLst>
            <a:outerShdw blurRad="57150" dist="19050" dir="5400000" algn="bl" rotWithShape="0">
              <a:srgbClr val="000000">
                <a:alpha val="50000"/>
              </a:srgbClr>
            </a:outerShdw>
          </a:effectLst>
        </p:spPr>
      </p:pic>
      <p:pic>
        <p:nvPicPr>
          <p:cNvPr id="476" name="Google Shape;476;p51"/>
          <p:cNvPicPr preferRelativeResize="0"/>
          <p:nvPr/>
        </p:nvPicPr>
        <p:blipFill rotWithShape="1">
          <a:blip r:embed="rId3">
            <a:alphaModFix/>
          </a:blip>
          <a:srcRect b="13020"/>
          <a:stretch/>
        </p:blipFill>
        <p:spPr>
          <a:xfrm>
            <a:off x="6695500" y="1127375"/>
            <a:ext cx="1491300" cy="3897825"/>
          </a:xfrm>
          <a:prstGeom prst="rect">
            <a:avLst/>
          </a:prstGeom>
          <a:noFill/>
          <a:ln>
            <a:noFill/>
          </a:ln>
          <a:effectLst>
            <a:outerShdw blurRad="57150" dist="19050" dir="5400000" algn="bl" rotWithShape="0">
              <a:srgbClr val="000000">
                <a:alpha val="50000"/>
              </a:srgbClr>
            </a:outerShdw>
          </a:effectLst>
        </p:spPr>
      </p:pic>
      <p:pic>
        <p:nvPicPr>
          <p:cNvPr id="477" name="Google Shape;477;p51"/>
          <p:cNvPicPr preferRelativeResize="0"/>
          <p:nvPr/>
        </p:nvPicPr>
        <p:blipFill>
          <a:blip r:embed="rId4">
            <a:alphaModFix/>
          </a:blip>
          <a:stretch>
            <a:fillRect/>
          </a:stretch>
        </p:blipFill>
        <p:spPr>
          <a:xfrm>
            <a:off x="152400" y="2447325"/>
            <a:ext cx="1485900" cy="184785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p:cTn id="7" dur="200"/>
                                        <p:tgtEl>
                                          <p:spTgt spid="471"/>
                                        </p:tgtEl>
                                      </p:cBhvr>
                                    </p:animEffect>
                                  </p:childTnLst>
                                </p:cTn>
                              </p:par>
                              <p:par>
                                <p:cTn id="8" presetID="10" presetClass="entr" presetSubtype="0" fill="hold" nodeType="withEffect">
                                  <p:stCondLst>
                                    <p:cond delay="0"/>
                                  </p:stCondLst>
                                  <p:childTnLst>
                                    <p:set>
                                      <p:cBhvr>
                                        <p:cTn id="9" dur="1" fill="hold">
                                          <p:stCondLst>
                                            <p:cond delay="0"/>
                                          </p:stCondLst>
                                        </p:cTn>
                                        <p:tgtEl>
                                          <p:spTgt spid="476"/>
                                        </p:tgtEl>
                                        <p:attrNameLst>
                                          <p:attrName>style.visibility</p:attrName>
                                        </p:attrNameLst>
                                      </p:cBhvr>
                                      <p:to>
                                        <p:strVal val="visible"/>
                                      </p:to>
                                    </p:set>
                                    <p:animEffect transition="in" filter="fade">
                                      <p:cBhvr>
                                        <p:cTn id="10" dur="100"/>
                                        <p:tgtEl>
                                          <p:spTgt spid="476"/>
                                        </p:tgtEl>
                                      </p:cBhvr>
                                    </p:animEffect>
                                  </p:childTnLst>
                                </p:cTn>
                              </p:par>
                              <p:par>
                                <p:cTn id="11" presetID="1" presetClass="exit" presetSubtype="0" fill="hold" nodeType="withEffect">
                                  <p:stCondLst>
                                    <p:cond delay="0"/>
                                  </p:stCondLst>
                                  <p:childTnLst>
                                    <p:set>
                                      <p:cBhvr>
                                        <p:cTn id="12" dur="1" fill="hold">
                                          <p:stCondLst>
                                            <p:cond delay="0"/>
                                          </p:stCondLst>
                                        </p:cTn>
                                        <p:tgtEl>
                                          <p:spTgt spid="47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2"/>
                                        </p:tgtEl>
                                        <p:attrNameLst>
                                          <p:attrName>style.visibility</p:attrName>
                                        </p:attrNameLst>
                                      </p:cBhvr>
                                      <p:to>
                                        <p:strVal val="visible"/>
                                      </p:to>
                                    </p:set>
                                    <p:animEffect transition="in" filter="fade">
                                      <p:cBhvr>
                                        <p:cTn id="17" dur="100"/>
                                        <p:tgtEl>
                                          <p:spTgt spid="472"/>
                                        </p:tgtEl>
                                      </p:cBhvr>
                                    </p:animEffect>
                                  </p:childTnLst>
                                </p:cTn>
                              </p:par>
                              <p:par>
                                <p:cTn id="18" presetID="10" presetClass="entr" presetSubtype="0" fill="hold" nodeType="withEffect">
                                  <p:stCondLst>
                                    <p:cond delay="0"/>
                                  </p:stCondLst>
                                  <p:childTnLst>
                                    <p:set>
                                      <p:cBhvr>
                                        <p:cTn id="19" dur="1" fill="hold">
                                          <p:stCondLst>
                                            <p:cond delay="0"/>
                                          </p:stCondLst>
                                        </p:cTn>
                                        <p:tgtEl>
                                          <p:spTgt spid="477"/>
                                        </p:tgtEl>
                                        <p:attrNameLst>
                                          <p:attrName>style.visibility</p:attrName>
                                        </p:attrNameLst>
                                      </p:cBhvr>
                                      <p:to>
                                        <p:strVal val="visible"/>
                                      </p:to>
                                    </p:set>
                                    <p:animEffect transition="in" filter="fade">
                                      <p:cBhvr>
                                        <p:cTn id="20" dur="100"/>
                                        <p:tgtEl>
                                          <p:spTgt spid="477"/>
                                        </p:tgtEl>
                                      </p:cBhvr>
                                    </p:animEffect>
                                  </p:childTnLst>
                                </p:cTn>
                              </p:par>
                              <p:par>
                                <p:cTn id="21" presetID="1" presetClass="exit" presetSubtype="0" fill="hold" nodeType="withEffect">
                                  <p:stCondLst>
                                    <p:cond delay="0"/>
                                  </p:stCondLst>
                                  <p:childTnLst>
                                    <p:set>
                                      <p:cBhvr>
                                        <p:cTn id="22" dur="1" fill="hold">
                                          <p:stCondLst>
                                            <p:cond delay="0"/>
                                          </p:stCondLst>
                                        </p:cTn>
                                        <p:tgtEl>
                                          <p:spTgt spid="47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5"/>
                                        </p:tgtEl>
                                        <p:attrNameLst>
                                          <p:attrName>style.visibility</p:attrName>
                                        </p:attrNameLst>
                                      </p:cBhvr>
                                      <p:to>
                                        <p:strVal val="visible"/>
                                      </p:to>
                                    </p:set>
                                    <p:animEffect transition="in" filter="fade">
                                      <p:cBhvr>
                                        <p:cTn id="27" dur="100"/>
                                        <p:tgtEl>
                                          <p:spTgt spid="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52"/>
          <p:cNvPicPr preferRelativeResize="0"/>
          <p:nvPr/>
        </p:nvPicPr>
        <p:blipFill>
          <a:blip r:embed="rId3">
            <a:alphaModFix/>
          </a:blip>
          <a:stretch>
            <a:fillRect/>
          </a:stretch>
        </p:blipFill>
        <p:spPr>
          <a:xfrm>
            <a:off x="0" y="0"/>
            <a:ext cx="9143990" cy="5143500"/>
          </a:xfrm>
          <a:prstGeom prst="rect">
            <a:avLst/>
          </a:prstGeom>
          <a:noFill/>
          <a:ln>
            <a:noFill/>
          </a:ln>
        </p:spPr>
      </p:pic>
      <p:sp>
        <p:nvSpPr>
          <p:cNvPr id="483" name="Google Shape;483;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484" name="Google Shape;484;p52"/>
          <p:cNvSpPr/>
          <p:nvPr/>
        </p:nvSpPr>
        <p:spPr>
          <a:xfrm>
            <a:off x="50925" y="257025"/>
            <a:ext cx="6280200" cy="46950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2"/>
          <p:cNvSpPr/>
          <p:nvPr/>
        </p:nvSpPr>
        <p:spPr>
          <a:xfrm>
            <a:off x="6331125" y="409425"/>
            <a:ext cx="2774400" cy="10578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2"/>
          <p:cNvSpPr/>
          <p:nvPr/>
        </p:nvSpPr>
        <p:spPr>
          <a:xfrm>
            <a:off x="6331125" y="1825400"/>
            <a:ext cx="2774400" cy="31266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p53"/>
          <p:cNvPicPr preferRelativeResize="0"/>
          <p:nvPr/>
        </p:nvPicPr>
        <p:blipFill>
          <a:blip r:embed="rId3">
            <a:alphaModFix amt="26000"/>
          </a:blip>
          <a:stretch>
            <a:fillRect/>
          </a:stretch>
        </p:blipFill>
        <p:spPr>
          <a:xfrm>
            <a:off x="0" y="0"/>
            <a:ext cx="9143990" cy="5143500"/>
          </a:xfrm>
          <a:prstGeom prst="rect">
            <a:avLst/>
          </a:prstGeom>
          <a:noFill/>
          <a:ln>
            <a:noFill/>
          </a:ln>
        </p:spPr>
      </p:pic>
      <p:pic>
        <p:nvPicPr>
          <p:cNvPr id="492" name="Google Shape;492;p53"/>
          <p:cNvPicPr preferRelativeResize="0"/>
          <p:nvPr/>
        </p:nvPicPr>
        <p:blipFill rotWithShape="1">
          <a:blip r:embed="rId3">
            <a:alphaModFix/>
          </a:blip>
          <a:srcRect r="30598"/>
          <a:stretch/>
        </p:blipFill>
        <p:spPr>
          <a:xfrm>
            <a:off x="0" y="0"/>
            <a:ext cx="6346248" cy="5143500"/>
          </a:xfrm>
          <a:prstGeom prst="rect">
            <a:avLst/>
          </a:prstGeom>
          <a:noFill/>
          <a:ln>
            <a:noFill/>
          </a:ln>
        </p:spPr>
      </p:pic>
      <p:pic>
        <p:nvPicPr>
          <p:cNvPr id="493" name="Google Shape;493;p53"/>
          <p:cNvPicPr preferRelativeResize="0"/>
          <p:nvPr/>
        </p:nvPicPr>
        <p:blipFill>
          <a:blip r:embed="rId4">
            <a:alphaModFix/>
          </a:blip>
          <a:stretch>
            <a:fillRect/>
          </a:stretch>
        </p:blipFill>
        <p:spPr>
          <a:xfrm>
            <a:off x="4742402" y="989625"/>
            <a:ext cx="1200200" cy="1207975"/>
          </a:xfrm>
          <a:prstGeom prst="rect">
            <a:avLst/>
          </a:prstGeom>
          <a:noFill/>
          <a:ln>
            <a:noFill/>
          </a:ln>
        </p:spPr>
      </p:pic>
      <p:cxnSp>
        <p:nvCxnSpPr>
          <p:cNvPr id="494" name="Google Shape;494;p53"/>
          <p:cNvCxnSpPr/>
          <p:nvPr/>
        </p:nvCxnSpPr>
        <p:spPr>
          <a:xfrm flipH="1">
            <a:off x="4744125" y="713850"/>
            <a:ext cx="292500" cy="285300"/>
          </a:xfrm>
          <a:prstGeom prst="straightConnector1">
            <a:avLst/>
          </a:prstGeom>
          <a:noFill/>
          <a:ln w="9525" cap="flat" cmpd="sng">
            <a:solidFill>
              <a:srgbClr val="9E9E9E"/>
            </a:solidFill>
            <a:prstDash val="solid"/>
            <a:round/>
            <a:headEnd type="none" w="med" len="med"/>
            <a:tailEnd type="none" w="med" len="med"/>
          </a:ln>
        </p:spPr>
      </p:cxnSp>
      <p:cxnSp>
        <p:nvCxnSpPr>
          <p:cNvPr id="495" name="Google Shape;495;p53"/>
          <p:cNvCxnSpPr/>
          <p:nvPr/>
        </p:nvCxnSpPr>
        <p:spPr>
          <a:xfrm>
            <a:off x="5757125" y="706725"/>
            <a:ext cx="185400" cy="292500"/>
          </a:xfrm>
          <a:prstGeom prst="straightConnector1">
            <a:avLst/>
          </a:prstGeom>
          <a:noFill/>
          <a:ln w="9525" cap="flat" cmpd="sng">
            <a:solidFill>
              <a:srgbClr val="9E9E9E"/>
            </a:solidFill>
            <a:prstDash val="solid"/>
            <a:round/>
            <a:headEnd type="none" w="med" len="med"/>
            <a:tailEnd type="none" w="med" len="med"/>
          </a:ln>
        </p:spPr>
      </p:cxnSp>
      <p:sp>
        <p:nvSpPr>
          <p:cNvPr id="496" name="Google Shape;496;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54"/>
          <p:cNvPicPr preferRelativeResize="0"/>
          <p:nvPr/>
        </p:nvPicPr>
        <p:blipFill>
          <a:blip r:embed="rId3">
            <a:alphaModFix amt="25000"/>
          </a:blip>
          <a:stretch>
            <a:fillRect/>
          </a:stretch>
        </p:blipFill>
        <p:spPr>
          <a:xfrm>
            <a:off x="0" y="0"/>
            <a:ext cx="9143990" cy="5143500"/>
          </a:xfrm>
          <a:prstGeom prst="rect">
            <a:avLst/>
          </a:prstGeom>
          <a:noFill/>
          <a:ln>
            <a:noFill/>
          </a:ln>
        </p:spPr>
      </p:pic>
      <p:pic>
        <p:nvPicPr>
          <p:cNvPr id="502" name="Google Shape;502;p54"/>
          <p:cNvPicPr preferRelativeResize="0"/>
          <p:nvPr/>
        </p:nvPicPr>
        <p:blipFill rotWithShape="1">
          <a:blip r:embed="rId3">
            <a:alphaModFix/>
          </a:blip>
          <a:srcRect l="69494" b="71570"/>
          <a:stretch/>
        </p:blipFill>
        <p:spPr>
          <a:xfrm>
            <a:off x="6354650" y="0"/>
            <a:ext cx="2789352" cy="1462250"/>
          </a:xfrm>
          <a:prstGeom prst="rect">
            <a:avLst/>
          </a:prstGeom>
          <a:noFill/>
          <a:ln>
            <a:noFill/>
          </a:ln>
        </p:spPr>
      </p:pic>
      <p:sp>
        <p:nvSpPr>
          <p:cNvPr id="503" name="Google Shape;503;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55"/>
          <p:cNvPicPr preferRelativeResize="0"/>
          <p:nvPr/>
        </p:nvPicPr>
        <p:blipFill>
          <a:blip r:embed="rId3">
            <a:alphaModFix amt="25000"/>
          </a:blip>
          <a:stretch>
            <a:fillRect/>
          </a:stretch>
        </p:blipFill>
        <p:spPr>
          <a:xfrm>
            <a:off x="0" y="0"/>
            <a:ext cx="9143990" cy="5143500"/>
          </a:xfrm>
          <a:prstGeom prst="rect">
            <a:avLst/>
          </a:prstGeom>
          <a:noFill/>
          <a:ln>
            <a:noFill/>
          </a:ln>
        </p:spPr>
      </p:pic>
      <p:pic>
        <p:nvPicPr>
          <p:cNvPr id="509" name="Google Shape;509;p55"/>
          <p:cNvPicPr preferRelativeResize="0"/>
          <p:nvPr/>
        </p:nvPicPr>
        <p:blipFill rotWithShape="1">
          <a:blip r:embed="rId3">
            <a:alphaModFix/>
          </a:blip>
          <a:srcRect l="69201" t="27891"/>
          <a:stretch/>
        </p:blipFill>
        <p:spPr>
          <a:xfrm>
            <a:off x="6327750" y="1434500"/>
            <a:ext cx="2816251" cy="3709001"/>
          </a:xfrm>
          <a:prstGeom prst="rect">
            <a:avLst/>
          </a:prstGeom>
          <a:noFill/>
          <a:ln>
            <a:noFill/>
          </a:ln>
        </p:spPr>
      </p:pic>
      <p:pic>
        <p:nvPicPr>
          <p:cNvPr id="510" name="Google Shape;510;p55"/>
          <p:cNvPicPr preferRelativeResize="0"/>
          <p:nvPr/>
        </p:nvPicPr>
        <p:blipFill>
          <a:blip r:embed="rId4">
            <a:alphaModFix/>
          </a:blip>
          <a:stretch>
            <a:fillRect/>
          </a:stretch>
        </p:blipFill>
        <p:spPr>
          <a:xfrm>
            <a:off x="5273125" y="1866509"/>
            <a:ext cx="1767450" cy="1189625"/>
          </a:xfrm>
          <a:prstGeom prst="rect">
            <a:avLst/>
          </a:prstGeom>
          <a:noFill/>
          <a:ln>
            <a:noFill/>
          </a:ln>
        </p:spPr>
      </p:pic>
      <p:pic>
        <p:nvPicPr>
          <p:cNvPr id="511" name="Google Shape;511;p55"/>
          <p:cNvPicPr preferRelativeResize="0"/>
          <p:nvPr/>
        </p:nvPicPr>
        <p:blipFill>
          <a:blip r:embed="rId5">
            <a:alphaModFix/>
          </a:blip>
          <a:stretch>
            <a:fillRect/>
          </a:stretch>
        </p:blipFill>
        <p:spPr>
          <a:xfrm>
            <a:off x="7512772" y="1866497"/>
            <a:ext cx="1435325" cy="1225250"/>
          </a:xfrm>
          <a:prstGeom prst="rect">
            <a:avLst/>
          </a:prstGeom>
          <a:noFill/>
          <a:ln>
            <a:noFill/>
          </a:ln>
        </p:spPr>
      </p:pic>
      <p:cxnSp>
        <p:nvCxnSpPr>
          <p:cNvPr id="512" name="Google Shape;512;p55"/>
          <p:cNvCxnSpPr/>
          <p:nvPr/>
        </p:nvCxnSpPr>
        <p:spPr>
          <a:xfrm flipH="1">
            <a:off x="5292800" y="1667475"/>
            <a:ext cx="1104600" cy="220200"/>
          </a:xfrm>
          <a:prstGeom prst="straightConnector1">
            <a:avLst/>
          </a:prstGeom>
          <a:noFill/>
          <a:ln w="9525" cap="flat" cmpd="sng">
            <a:solidFill>
              <a:srgbClr val="9E9E9E"/>
            </a:solidFill>
            <a:prstDash val="solid"/>
            <a:round/>
            <a:headEnd type="none" w="med" len="med"/>
            <a:tailEnd type="none" w="med" len="med"/>
          </a:ln>
        </p:spPr>
      </p:cxnSp>
      <p:cxnSp>
        <p:nvCxnSpPr>
          <p:cNvPr id="513" name="Google Shape;513;p55"/>
          <p:cNvCxnSpPr/>
          <p:nvPr/>
        </p:nvCxnSpPr>
        <p:spPr>
          <a:xfrm flipH="1">
            <a:off x="7038250" y="1674050"/>
            <a:ext cx="587700" cy="199500"/>
          </a:xfrm>
          <a:prstGeom prst="straightConnector1">
            <a:avLst/>
          </a:prstGeom>
          <a:noFill/>
          <a:ln w="9525" cap="flat" cmpd="sng">
            <a:solidFill>
              <a:srgbClr val="9E9E9E"/>
            </a:solidFill>
            <a:prstDash val="solid"/>
            <a:round/>
            <a:headEnd type="none" w="med" len="med"/>
            <a:tailEnd type="none" w="med" len="med"/>
          </a:ln>
        </p:spPr>
      </p:cxnSp>
      <p:cxnSp>
        <p:nvCxnSpPr>
          <p:cNvPr id="514" name="Google Shape;514;p55"/>
          <p:cNvCxnSpPr/>
          <p:nvPr/>
        </p:nvCxnSpPr>
        <p:spPr>
          <a:xfrm flipH="1">
            <a:off x="7522575" y="1670475"/>
            <a:ext cx="708900" cy="203100"/>
          </a:xfrm>
          <a:prstGeom prst="straightConnector1">
            <a:avLst/>
          </a:prstGeom>
          <a:noFill/>
          <a:ln w="9525" cap="flat" cmpd="sng">
            <a:solidFill>
              <a:srgbClr val="9E9E9E"/>
            </a:solidFill>
            <a:prstDash val="solid"/>
            <a:round/>
            <a:headEnd type="none" w="med" len="med"/>
            <a:tailEnd type="none" w="med" len="med"/>
          </a:ln>
        </p:spPr>
      </p:cxnSp>
      <p:cxnSp>
        <p:nvCxnSpPr>
          <p:cNvPr id="515" name="Google Shape;515;p55"/>
          <p:cNvCxnSpPr/>
          <p:nvPr/>
        </p:nvCxnSpPr>
        <p:spPr>
          <a:xfrm flipH="1">
            <a:off x="8950950" y="1674050"/>
            <a:ext cx="117600" cy="188700"/>
          </a:xfrm>
          <a:prstGeom prst="straightConnector1">
            <a:avLst/>
          </a:prstGeom>
          <a:noFill/>
          <a:ln w="9525" cap="flat" cmpd="sng">
            <a:solidFill>
              <a:srgbClr val="9E9E9E"/>
            </a:solidFill>
            <a:prstDash val="solid"/>
            <a:round/>
            <a:headEnd type="none" w="med" len="med"/>
            <a:tailEnd type="none" w="med" len="med"/>
          </a:ln>
        </p:spPr>
      </p:cxnSp>
      <p:cxnSp>
        <p:nvCxnSpPr>
          <p:cNvPr id="516" name="Google Shape;516;p55"/>
          <p:cNvCxnSpPr/>
          <p:nvPr/>
        </p:nvCxnSpPr>
        <p:spPr>
          <a:xfrm>
            <a:off x="8947450" y="1873500"/>
            <a:ext cx="7200" cy="1225200"/>
          </a:xfrm>
          <a:prstGeom prst="straightConnector1">
            <a:avLst/>
          </a:prstGeom>
          <a:noFill/>
          <a:ln w="9525" cap="flat" cmpd="sng">
            <a:solidFill>
              <a:srgbClr val="9E9E9E"/>
            </a:solidFill>
            <a:prstDash val="solid"/>
            <a:round/>
            <a:headEnd type="none" w="med" len="med"/>
            <a:tailEnd type="none" w="med" len="med"/>
          </a:ln>
        </p:spPr>
      </p:cxnSp>
      <p:cxnSp>
        <p:nvCxnSpPr>
          <p:cNvPr id="517" name="Google Shape;517;p55"/>
          <p:cNvCxnSpPr/>
          <p:nvPr/>
        </p:nvCxnSpPr>
        <p:spPr>
          <a:xfrm rot="10800000">
            <a:off x="7526225" y="3095525"/>
            <a:ext cx="1431900" cy="3300"/>
          </a:xfrm>
          <a:prstGeom prst="straightConnector1">
            <a:avLst/>
          </a:prstGeom>
          <a:noFill/>
          <a:ln w="9525" cap="flat" cmpd="sng">
            <a:solidFill>
              <a:srgbClr val="9E9E9E"/>
            </a:solidFill>
            <a:prstDash val="solid"/>
            <a:round/>
            <a:headEnd type="none" w="med" len="med"/>
            <a:tailEnd type="none" w="med" len="med"/>
          </a:ln>
        </p:spPr>
      </p:cxnSp>
      <p:sp>
        <p:nvSpPr>
          <p:cNvPr id="518" name="Google Shape;518;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255" name="Google Shape;255;p29"/>
          <p:cNvSpPr txBox="1">
            <a:spLocks noGrp="1"/>
          </p:cNvSpPr>
          <p:nvPr>
            <p:ph type="title" idx="2"/>
          </p:nvPr>
        </p:nvSpPr>
        <p:spPr>
          <a:xfrm>
            <a:off x="2069613" y="1952050"/>
            <a:ext cx="23055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INTRODUCTION</a:t>
            </a:r>
            <a:endParaRPr sz="1700"/>
          </a:p>
        </p:txBody>
      </p:sp>
      <p:sp>
        <p:nvSpPr>
          <p:cNvPr id="256" name="Google Shape;256;p29"/>
          <p:cNvSpPr txBox="1">
            <a:spLocks noGrp="1"/>
          </p:cNvSpPr>
          <p:nvPr>
            <p:ph type="subTitle" idx="1"/>
          </p:nvPr>
        </p:nvSpPr>
        <p:spPr>
          <a:xfrm>
            <a:off x="2069613" y="23726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‘Deprivation’ and why it matters</a:t>
            </a:r>
            <a:endParaRPr/>
          </a:p>
        </p:txBody>
      </p:sp>
      <p:sp>
        <p:nvSpPr>
          <p:cNvPr id="257" name="Google Shape;257;p29"/>
          <p:cNvSpPr txBox="1">
            <a:spLocks noGrp="1"/>
          </p:cNvSpPr>
          <p:nvPr>
            <p:ph type="title" idx="5"/>
          </p:nvPr>
        </p:nvSpPr>
        <p:spPr>
          <a:xfrm>
            <a:off x="2069613" y="3631200"/>
            <a:ext cx="23055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SOLUTION</a:t>
            </a:r>
            <a:endParaRPr sz="1700"/>
          </a:p>
        </p:txBody>
      </p:sp>
      <p:sp>
        <p:nvSpPr>
          <p:cNvPr id="258" name="Google Shape;258;p29"/>
          <p:cNvSpPr txBox="1">
            <a:spLocks noGrp="1"/>
          </p:cNvSpPr>
          <p:nvPr>
            <p:ph type="subTitle" idx="6"/>
          </p:nvPr>
        </p:nvSpPr>
        <p:spPr>
          <a:xfrm>
            <a:off x="2069613" y="405180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demonstration of our solution.</a:t>
            </a:r>
            <a:endParaRPr/>
          </a:p>
        </p:txBody>
      </p:sp>
      <p:sp>
        <p:nvSpPr>
          <p:cNvPr id="259" name="Google Shape;259;p29"/>
          <p:cNvSpPr txBox="1">
            <a:spLocks noGrp="1"/>
          </p:cNvSpPr>
          <p:nvPr>
            <p:ph type="title" idx="7"/>
          </p:nvPr>
        </p:nvSpPr>
        <p:spPr>
          <a:xfrm>
            <a:off x="4768884" y="3631200"/>
            <a:ext cx="23055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CONCLUSION</a:t>
            </a:r>
            <a:endParaRPr sz="1700"/>
          </a:p>
        </p:txBody>
      </p:sp>
      <p:sp>
        <p:nvSpPr>
          <p:cNvPr id="260" name="Google Shape;260;p29"/>
          <p:cNvSpPr txBox="1">
            <a:spLocks noGrp="1"/>
          </p:cNvSpPr>
          <p:nvPr>
            <p:ph type="subTitle" idx="8"/>
          </p:nvPr>
        </p:nvSpPr>
        <p:spPr>
          <a:xfrm>
            <a:off x="4768883" y="405180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Limitations and real-world applicability</a:t>
            </a:r>
            <a:endParaRPr/>
          </a:p>
        </p:txBody>
      </p:sp>
      <p:sp>
        <p:nvSpPr>
          <p:cNvPr id="261" name="Google Shape;261;p29"/>
          <p:cNvSpPr txBox="1">
            <a:spLocks noGrp="1"/>
          </p:cNvSpPr>
          <p:nvPr>
            <p:ph type="title" idx="9"/>
          </p:nvPr>
        </p:nvSpPr>
        <p:spPr>
          <a:xfrm>
            <a:off x="4768886" y="1974550"/>
            <a:ext cx="23055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DATA</a:t>
            </a:r>
            <a:endParaRPr sz="1700"/>
          </a:p>
        </p:txBody>
      </p:sp>
      <p:sp>
        <p:nvSpPr>
          <p:cNvPr id="262" name="Google Shape;262;p29"/>
          <p:cNvSpPr txBox="1">
            <a:spLocks noGrp="1"/>
          </p:cNvSpPr>
          <p:nvPr>
            <p:ph type="subTitle" idx="13"/>
          </p:nvPr>
        </p:nvSpPr>
        <p:spPr>
          <a:xfrm>
            <a:off x="4768886" y="23951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kind of data is available?</a:t>
            </a:r>
            <a:endParaRPr/>
          </a:p>
        </p:txBody>
      </p:sp>
      <p:sp>
        <p:nvSpPr>
          <p:cNvPr id="263" name="Google Shape;263;p29"/>
          <p:cNvSpPr txBox="1">
            <a:spLocks noGrp="1"/>
          </p:cNvSpPr>
          <p:nvPr>
            <p:ph type="title" idx="16"/>
          </p:nvPr>
        </p:nvSpPr>
        <p:spPr>
          <a:xfrm>
            <a:off x="2787513" y="1379350"/>
            <a:ext cx="86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4" name="Google Shape;264;p29"/>
          <p:cNvSpPr txBox="1">
            <a:spLocks noGrp="1"/>
          </p:cNvSpPr>
          <p:nvPr>
            <p:ph type="title" idx="18"/>
          </p:nvPr>
        </p:nvSpPr>
        <p:spPr>
          <a:xfrm>
            <a:off x="5486738" y="1401850"/>
            <a:ext cx="86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5" name="Google Shape;265;p29"/>
          <p:cNvSpPr txBox="1">
            <a:spLocks noGrp="1"/>
          </p:cNvSpPr>
          <p:nvPr>
            <p:ph type="title" idx="19"/>
          </p:nvPr>
        </p:nvSpPr>
        <p:spPr>
          <a:xfrm>
            <a:off x="2787513" y="3058500"/>
            <a:ext cx="86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6" name="Google Shape;266;p29"/>
          <p:cNvSpPr txBox="1">
            <a:spLocks noGrp="1"/>
          </p:cNvSpPr>
          <p:nvPr>
            <p:ph type="title" idx="20"/>
          </p:nvPr>
        </p:nvSpPr>
        <p:spPr>
          <a:xfrm>
            <a:off x="5486763" y="3058500"/>
            <a:ext cx="86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7" name="Google Shape;267;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22"/>
        <p:cNvGrpSpPr/>
        <p:nvPr/>
      </p:nvGrpSpPr>
      <p:grpSpPr>
        <a:xfrm>
          <a:off x="0" y="0"/>
          <a:ext cx="0" cy="0"/>
          <a:chOff x="0" y="0"/>
          <a:chExt cx="0" cy="0"/>
        </a:xfrm>
      </p:grpSpPr>
      <p:sp>
        <p:nvSpPr>
          <p:cNvPr id="523" name="Google Shape;523;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pic>
        <p:nvPicPr>
          <p:cNvPr id="2" name="demo1">
            <a:hlinkClick r:id="" action="ppaction://media"/>
            <a:extLst>
              <a:ext uri="{FF2B5EF4-FFF2-40B4-BE49-F238E27FC236}">
                <a16:creationId xmlns:a16="http://schemas.microsoft.com/office/drawing/2014/main" id="{44F2B723-6ED8-4D65-8270-4B16070256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28"/>
        <p:cNvGrpSpPr/>
        <p:nvPr/>
      </p:nvGrpSpPr>
      <p:grpSpPr>
        <a:xfrm>
          <a:off x="0" y="0"/>
          <a:ext cx="0" cy="0"/>
          <a:chOff x="0" y="0"/>
          <a:chExt cx="0" cy="0"/>
        </a:xfrm>
      </p:grpSpPr>
      <p:sp>
        <p:nvSpPr>
          <p:cNvPr id="529" name="Google Shape;529;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pic>
        <p:nvPicPr>
          <p:cNvPr id="2" name="demo2">
            <a:hlinkClick r:id="" action="ppaction://media"/>
            <a:extLst>
              <a:ext uri="{FF2B5EF4-FFF2-40B4-BE49-F238E27FC236}">
                <a16:creationId xmlns:a16="http://schemas.microsoft.com/office/drawing/2014/main" id="{93C6359D-3C6E-4D6B-82B7-1AFA09F45AA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8"/>
          <p:cNvSpPr txBox="1">
            <a:spLocks noGrp="1"/>
          </p:cNvSpPr>
          <p:nvPr>
            <p:ph type="title"/>
          </p:nvPr>
        </p:nvSpPr>
        <p:spPr>
          <a:xfrm>
            <a:off x="1693050" y="2775025"/>
            <a:ext cx="5807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536" name="Google Shape;536;p58"/>
          <p:cNvSpPr txBox="1">
            <a:spLocks noGrp="1"/>
          </p:cNvSpPr>
          <p:nvPr>
            <p:ph type="title" idx="2"/>
          </p:nvPr>
        </p:nvSpPr>
        <p:spPr>
          <a:xfrm>
            <a:off x="3785100" y="1833313"/>
            <a:ext cx="1573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37" name="Google Shape;537;p58"/>
          <p:cNvSpPr txBox="1">
            <a:spLocks noGrp="1"/>
          </p:cNvSpPr>
          <p:nvPr>
            <p:ph type="subTitle" idx="1"/>
          </p:nvPr>
        </p:nvSpPr>
        <p:spPr>
          <a:xfrm>
            <a:off x="1938900" y="3716738"/>
            <a:ext cx="52662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1"/>
        <p:cNvGrpSpPr/>
        <p:nvPr/>
      </p:nvGrpSpPr>
      <p:grpSpPr>
        <a:xfrm>
          <a:off x="0" y="0"/>
          <a:ext cx="0" cy="0"/>
          <a:chOff x="0" y="0"/>
          <a:chExt cx="0" cy="0"/>
        </a:xfrm>
      </p:grpSpPr>
      <p:sp>
        <p:nvSpPr>
          <p:cNvPr id="542" name="Google Shape;542;p59"/>
          <p:cNvSpPr txBox="1">
            <a:spLocks noGrp="1"/>
          </p:cNvSpPr>
          <p:nvPr>
            <p:ph type="title"/>
          </p:nvPr>
        </p:nvSpPr>
        <p:spPr>
          <a:xfrm>
            <a:off x="1174950" y="634400"/>
            <a:ext cx="4119300" cy="238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highlight>
                  <a:schemeClr val="lt1"/>
                </a:highlight>
              </a:rPr>
              <a:t>Real World Application</a:t>
            </a:r>
            <a:endParaRPr>
              <a:highlight>
                <a:schemeClr val="lt1"/>
              </a:highlight>
            </a:endParaRPr>
          </a:p>
        </p:txBody>
      </p:sp>
      <p:sp>
        <p:nvSpPr>
          <p:cNvPr id="543" name="Google Shape;543;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0"/>
          <p:cNvSpPr txBox="1">
            <a:spLocks noGrp="1"/>
          </p:cNvSpPr>
          <p:nvPr>
            <p:ph type="title"/>
          </p:nvPr>
        </p:nvSpPr>
        <p:spPr>
          <a:xfrm>
            <a:off x="720000" y="1377150"/>
            <a:ext cx="4119300" cy="238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549" name="Google Shape;549;p60"/>
          <p:cNvPicPr preferRelativeResize="0"/>
          <p:nvPr/>
        </p:nvPicPr>
        <p:blipFill>
          <a:blip r:embed="rId3">
            <a:alphaModFix/>
          </a:blip>
          <a:stretch>
            <a:fillRect/>
          </a:stretch>
        </p:blipFill>
        <p:spPr>
          <a:xfrm>
            <a:off x="1114561" y="0"/>
            <a:ext cx="6914875" cy="5143501"/>
          </a:xfrm>
          <a:prstGeom prst="rect">
            <a:avLst/>
          </a:prstGeom>
          <a:noFill/>
          <a:ln>
            <a:noFill/>
          </a:ln>
        </p:spPr>
      </p:pic>
      <p:sp>
        <p:nvSpPr>
          <p:cNvPr id="550" name="Google Shape;550;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1"/>
          <p:cNvSpPr txBox="1">
            <a:spLocks noGrp="1"/>
          </p:cNvSpPr>
          <p:nvPr>
            <p:ph type="title"/>
          </p:nvPr>
        </p:nvSpPr>
        <p:spPr>
          <a:xfrm>
            <a:off x="720000" y="1377150"/>
            <a:ext cx="4119300" cy="238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556" name="Google Shape;556;p61"/>
          <p:cNvPicPr preferRelativeResize="0"/>
          <p:nvPr/>
        </p:nvPicPr>
        <p:blipFill rotWithShape="1">
          <a:blip r:embed="rId3">
            <a:alphaModFix/>
          </a:blip>
          <a:srcRect r="635"/>
          <a:stretch/>
        </p:blipFill>
        <p:spPr>
          <a:xfrm>
            <a:off x="1351025" y="0"/>
            <a:ext cx="6888558" cy="5143501"/>
          </a:xfrm>
          <a:prstGeom prst="rect">
            <a:avLst/>
          </a:prstGeom>
          <a:noFill/>
          <a:ln>
            <a:noFill/>
          </a:ln>
        </p:spPr>
      </p:pic>
      <p:sp>
        <p:nvSpPr>
          <p:cNvPr id="557" name="Google Shape;557;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2"/>
          <p:cNvSpPr txBox="1">
            <a:spLocks noGrp="1"/>
          </p:cNvSpPr>
          <p:nvPr>
            <p:ph type="title"/>
          </p:nvPr>
        </p:nvSpPr>
        <p:spPr>
          <a:xfrm>
            <a:off x="720000" y="1377150"/>
            <a:ext cx="4119300" cy="238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563" name="Google Shape;563;p62"/>
          <p:cNvPicPr preferRelativeResize="0"/>
          <p:nvPr/>
        </p:nvPicPr>
        <p:blipFill>
          <a:blip r:embed="rId3">
            <a:alphaModFix/>
          </a:blip>
          <a:stretch>
            <a:fillRect/>
          </a:stretch>
        </p:blipFill>
        <p:spPr>
          <a:xfrm>
            <a:off x="1098948" y="0"/>
            <a:ext cx="6946103" cy="5143500"/>
          </a:xfrm>
          <a:prstGeom prst="rect">
            <a:avLst/>
          </a:prstGeom>
          <a:noFill/>
          <a:ln>
            <a:noFill/>
          </a:ln>
        </p:spPr>
      </p:pic>
      <p:sp>
        <p:nvSpPr>
          <p:cNvPr id="564" name="Google Shape;564;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Audience</a:t>
            </a:r>
            <a:endParaRPr/>
          </a:p>
        </p:txBody>
      </p:sp>
      <p:sp>
        <p:nvSpPr>
          <p:cNvPr id="570" name="Google Shape;570;p63"/>
          <p:cNvSpPr txBox="1">
            <a:spLocks noGrp="1"/>
          </p:cNvSpPr>
          <p:nvPr>
            <p:ph type="title" idx="2"/>
          </p:nvPr>
        </p:nvSpPr>
        <p:spPr>
          <a:xfrm>
            <a:off x="973387" y="2942050"/>
            <a:ext cx="2435700" cy="39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General Public</a:t>
            </a:r>
            <a:endParaRPr/>
          </a:p>
        </p:txBody>
      </p:sp>
      <p:sp>
        <p:nvSpPr>
          <p:cNvPr id="571" name="Google Shape;571;p63"/>
          <p:cNvSpPr txBox="1">
            <a:spLocks noGrp="1"/>
          </p:cNvSpPr>
          <p:nvPr>
            <p:ph type="subTitle" idx="1"/>
          </p:nvPr>
        </p:nvSpPr>
        <p:spPr>
          <a:xfrm>
            <a:off x="1174513" y="3336225"/>
            <a:ext cx="2033400" cy="7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Anyone and everyone</a:t>
            </a:r>
            <a:endParaRPr/>
          </a:p>
        </p:txBody>
      </p:sp>
      <p:sp>
        <p:nvSpPr>
          <p:cNvPr id="572" name="Google Shape;572;p63"/>
          <p:cNvSpPr txBox="1">
            <a:spLocks noGrp="1"/>
          </p:cNvSpPr>
          <p:nvPr>
            <p:ph type="title" idx="3"/>
          </p:nvPr>
        </p:nvSpPr>
        <p:spPr>
          <a:xfrm>
            <a:off x="3555295" y="2942049"/>
            <a:ext cx="2033400" cy="39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Research</a:t>
            </a:r>
            <a:endParaRPr/>
          </a:p>
        </p:txBody>
      </p:sp>
      <p:sp>
        <p:nvSpPr>
          <p:cNvPr id="573" name="Google Shape;573;p63"/>
          <p:cNvSpPr txBox="1">
            <a:spLocks noGrp="1"/>
          </p:cNvSpPr>
          <p:nvPr>
            <p:ph type="subTitle" idx="4"/>
          </p:nvPr>
        </p:nvSpPr>
        <p:spPr>
          <a:xfrm>
            <a:off x="3555295" y="3336225"/>
            <a:ext cx="2033400" cy="7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Researchers and Academics</a:t>
            </a:r>
            <a:endParaRPr/>
          </a:p>
        </p:txBody>
      </p:sp>
      <p:sp>
        <p:nvSpPr>
          <p:cNvPr id="574" name="Google Shape;574;p63"/>
          <p:cNvSpPr txBox="1">
            <a:spLocks noGrp="1"/>
          </p:cNvSpPr>
          <p:nvPr>
            <p:ph type="title" idx="5"/>
          </p:nvPr>
        </p:nvSpPr>
        <p:spPr>
          <a:xfrm>
            <a:off x="5936083" y="2942049"/>
            <a:ext cx="2033400" cy="39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Policy</a:t>
            </a:r>
            <a:endParaRPr/>
          </a:p>
        </p:txBody>
      </p:sp>
      <p:sp>
        <p:nvSpPr>
          <p:cNvPr id="575" name="Google Shape;575;p63"/>
          <p:cNvSpPr txBox="1">
            <a:spLocks noGrp="1"/>
          </p:cNvSpPr>
          <p:nvPr>
            <p:ph type="subTitle" idx="6"/>
          </p:nvPr>
        </p:nvSpPr>
        <p:spPr>
          <a:xfrm>
            <a:off x="5936084" y="3336225"/>
            <a:ext cx="2033400" cy="7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Governmental and Non-governmental agencies</a:t>
            </a:r>
            <a:endParaRPr/>
          </a:p>
        </p:txBody>
      </p:sp>
      <p:sp>
        <p:nvSpPr>
          <p:cNvPr id="576" name="Google Shape;576;p63"/>
          <p:cNvSpPr/>
          <p:nvPr/>
        </p:nvSpPr>
        <p:spPr>
          <a:xfrm rot="10800000">
            <a:off x="1729614" y="2021450"/>
            <a:ext cx="923247" cy="70534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3"/>
          <p:cNvSpPr/>
          <p:nvPr/>
        </p:nvSpPr>
        <p:spPr>
          <a:xfrm rot="10800000">
            <a:off x="4110390" y="2021450"/>
            <a:ext cx="923247" cy="70534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3"/>
          <p:cNvSpPr/>
          <p:nvPr/>
        </p:nvSpPr>
        <p:spPr>
          <a:xfrm rot="10800000">
            <a:off x="6491176" y="2021450"/>
            <a:ext cx="923247" cy="70534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585" name="Google Shape;585;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Good is Tableau?</a:t>
            </a:r>
            <a:endParaRPr/>
          </a:p>
        </p:txBody>
      </p:sp>
      <p:pic>
        <p:nvPicPr>
          <p:cNvPr id="586" name="Google Shape;586;p64"/>
          <p:cNvPicPr preferRelativeResize="0"/>
          <p:nvPr/>
        </p:nvPicPr>
        <p:blipFill rotWithShape="1">
          <a:blip r:embed="rId3">
            <a:alphaModFix/>
          </a:blip>
          <a:srcRect l="22656" t="10938" r="22552" b="15402"/>
          <a:stretch/>
        </p:blipFill>
        <p:spPr>
          <a:xfrm>
            <a:off x="6348525" y="313750"/>
            <a:ext cx="1253400" cy="1123400"/>
          </a:xfrm>
          <a:prstGeom prst="rect">
            <a:avLst/>
          </a:prstGeom>
          <a:noFill/>
          <a:ln>
            <a:noFill/>
          </a:ln>
        </p:spPr>
      </p:pic>
      <p:sp>
        <p:nvSpPr>
          <p:cNvPr id="587" name="Google Shape;587;p64"/>
          <p:cNvSpPr txBox="1">
            <a:spLocks noGrp="1"/>
          </p:cNvSpPr>
          <p:nvPr>
            <p:ph type="body" idx="4294967295"/>
          </p:nvPr>
        </p:nvSpPr>
        <p:spPr>
          <a:xfrm>
            <a:off x="1550475" y="1643325"/>
            <a:ext cx="4790700" cy="35004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SzPts val="1650"/>
              <a:buChar char="●"/>
            </a:pPr>
            <a:r>
              <a:rPr lang="en" sz="1650"/>
              <a:t>Commercial product</a:t>
            </a:r>
            <a:endParaRPr sz="1650"/>
          </a:p>
          <a:p>
            <a:pPr marL="914400" lvl="0" indent="-333375" algn="l" rtl="0">
              <a:spcBef>
                <a:spcPts val="0"/>
              </a:spcBef>
              <a:spcAft>
                <a:spcPts val="0"/>
              </a:spcAft>
              <a:buSzPts val="1650"/>
              <a:buChar char="+"/>
            </a:pPr>
            <a:r>
              <a:rPr lang="en" sz="1650"/>
              <a:t>Documentation and support</a:t>
            </a:r>
            <a:endParaRPr sz="1650"/>
          </a:p>
          <a:p>
            <a:pPr marL="914400" lvl="0" indent="-333375" algn="l" rtl="0">
              <a:spcBef>
                <a:spcPts val="0"/>
              </a:spcBef>
              <a:spcAft>
                <a:spcPts val="0"/>
              </a:spcAft>
              <a:buSzPts val="1650"/>
              <a:buChar char="+"/>
            </a:pPr>
            <a:r>
              <a:rPr lang="en" sz="1650"/>
              <a:t>Product ecosystem</a:t>
            </a:r>
            <a:endParaRPr sz="1650"/>
          </a:p>
          <a:p>
            <a:pPr marL="914400" lvl="0" indent="-333375" algn="l" rtl="0">
              <a:spcBef>
                <a:spcPts val="0"/>
              </a:spcBef>
              <a:spcAft>
                <a:spcPts val="0"/>
              </a:spcAft>
              <a:buSzPts val="1650"/>
              <a:buChar char="-"/>
            </a:pPr>
            <a:r>
              <a:rPr lang="en" sz="1650"/>
              <a:t>Licensing fees</a:t>
            </a:r>
            <a:endParaRPr sz="1650"/>
          </a:p>
          <a:p>
            <a:pPr marL="914400" lvl="0" indent="-333375" algn="l" rtl="0">
              <a:spcBef>
                <a:spcPts val="0"/>
              </a:spcBef>
              <a:spcAft>
                <a:spcPts val="0"/>
              </a:spcAft>
              <a:buSzPts val="1650"/>
              <a:buChar char="-"/>
            </a:pPr>
            <a:r>
              <a:rPr lang="en" sz="1650"/>
              <a:t>Closed source</a:t>
            </a:r>
            <a:endParaRPr sz="1650"/>
          </a:p>
          <a:p>
            <a:pPr marL="914400" lvl="0" indent="0" algn="l" rtl="0">
              <a:spcBef>
                <a:spcPts val="1000"/>
              </a:spcBef>
              <a:spcAft>
                <a:spcPts val="0"/>
              </a:spcAft>
              <a:buNone/>
            </a:pPr>
            <a:endParaRPr sz="1650"/>
          </a:p>
          <a:p>
            <a:pPr marL="914400" lvl="0" indent="0" algn="l" rtl="0">
              <a:spcBef>
                <a:spcPts val="1000"/>
              </a:spcBef>
              <a:spcAft>
                <a:spcPts val="1600"/>
              </a:spcAft>
              <a:buNone/>
            </a:pPr>
            <a:endParaRPr sz="1650"/>
          </a:p>
        </p:txBody>
      </p:sp>
      <p:sp>
        <p:nvSpPr>
          <p:cNvPr id="588" name="Google Shape;588;p64"/>
          <p:cNvSpPr txBox="1">
            <a:spLocks noGrp="1"/>
          </p:cNvSpPr>
          <p:nvPr>
            <p:ph type="body" idx="4294967295"/>
          </p:nvPr>
        </p:nvSpPr>
        <p:spPr>
          <a:xfrm>
            <a:off x="1550475" y="3305200"/>
            <a:ext cx="4790700" cy="17922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SzPts val="1650"/>
              <a:buChar char="●"/>
            </a:pPr>
            <a:r>
              <a:rPr lang="en" sz="1650"/>
              <a:t>Mouse-based graphical interface</a:t>
            </a:r>
            <a:endParaRPr sz="1650"/>
          </a:p>
          <a:p>
            <a:pPr marL="914400" lvl="0" indent="-333375" algn="l" rtl="0">
              <a:spcBef>
                <a:spcPts val="0"/>
              </a:spcBef>
              <a:spcAft>
                <a:spcPts val="0"/>
              </a:spcAft>
              <a:buSzPts val="1650"/>
              <a:buChar char="+"/>
            </a:pPr>
            <a:r>
              <a:rPr lang="en" sz="1650"/>
              <a:t>User friendly and customisable</a:t>
            </a:r>
            <a:endParaRPr sz="1650"/>
          </a:p>
          <a:p>
            <a:pPr marL="914400" lvl="0" indent="-333375" algn="l" rtl="0">
              <a:spcBef>
                <a:spcPts val="0"/>
              </a:spcBef>
              <a:spcAft>
                <a:spcPts val="0"/>
              </a:spcAft>
              <a:buSzPts val="1650"/>
              <a:buChar char="+"/>
            </a:pPr>
            <a:r>
              <a:rPr lang="en" sz="1650"/>
              <a:t>Rapid development</a:t>
            </a:r>
            <a:endParaRPr sz="1650"/>
          </a:p>
          <a:p>
            <a:pPr marL="914400" lvl="0" indent="-333375" algn="l" rtl="0">
              <a:spcBef>
                <a:spcPts val="0"/>
              </a:spcBef>
              <a:spcAft>
                <a:spcPts val="0"/>
              </a:spcAft>
              <a:buSzPts val="1650"/>
              <a:buChar char="-"/>
            </a:pPr>
            <a:r>
              <a:rPr lang="en" sz="1650"/>
              <a:t>Lacks reproducibility of code</a:t>
            </a:r>
            <a:endParaRPr sz="16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8"/>
                                        </p:tgtEl>
                                        <p:attrNameLst>
                                          <p:attrName>style.visibility</p:attrName>
                                        </p:attrNameLst>
                                      </p:cBhvr>
                                      <p:to>
                                        <p:strVal val="visible"/>
                                      </p:to>
                                    </p:set>
                                    <p:animEffect transition="in" filter="fade">
                                      <p:cBhvr>
                                        <p:cTn id="7" dur="2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Future Work</a:t>
            </a:r>
            <a:endParaRPr/>
          </a:p>
        </p:txBody>
      </p:sp>
      <p:sp>
        <p:nvSpPr>
          <p:cNvPr id="594" name="Google Shape;594;p65"/>
          <p:cNvSpPr txBox="1">
            <a:spLocks noGrp="1"/>
          </p:cNvSpPr>
          <p:nvPr>
            <p:ph type="title" idx="2"/>
          </p:nvPr>
        </p:nvSpPr>
        <p:spPr>
          <a:xfrm>
            <a:off x="75" y="2917324"/>
            <a:ext cx="2033400" cy="39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Distribution</a:t>
            </a:r>
            <a:endParaRPr/>
          </a:p>
        </p:txBody>
      </p:sp>
      <p:sp>
        <p:nvSpPr>
          <p:cNvPr id="595" name="Google Shape;595;p65"/>
          <p:cNvSpPr txBox="1">
            <a:spLocks noGrp="1"/>
          </p:cNvSpPr>
          <p:nvPr>
            <p:ph type="subTitle" idx="1"/>
          </p:nvPr>
        </p:nvSpPr>
        <p:spPr>
          <a:xfrm>
            <a:off x="100" y="3311500"/>
            <a:ext cx="2033400" cy="7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Hosting and allowing public access</a:t>
            </a:r>
            <a:endParaRPr/>
          </a:p>
        </p:txBody>
      </p:sp>
      <p:sp>
        <p:nvSpPr>
          <p:cNvPr id="596" name="Google Shape;596;p65"/>
          <p:cNvSpPr txBox="1">
            <a:spLocks noGrp="1"/>
          </p:cNvSpPr>
          <p:nvPr>
            <p:ph type="title" idx="3"/>
          </p:nvPr>
        </p:nvSpPr>
        <p:spPr>
          <a:xfrm>
            <a:off x="2380882" y="2917324"/>
            <a:ext cx="2033400" cy="39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Regions</a:t>
            </a:r>
            <a:endParaRPr/>
          </a:p>
        </p:txBody>
      </p:sp>
      <p:sp>
        <p:nvSpPr>
          <p:cNvPr id="597" name="Google Shape;597;p65"/>
          <p:cNvSpPr txBox="1">
            <a:spLocks noGrp="1"/>
          </p:cNvSpPr>
          <p:nvPr>
            <p:ph type="subTitle" idx="4"/>
          </p:nvPr>
        </p:nvSpPr>
        <p:spPr>
          <a:xfrm>
            <a:off x="2380883" y="3311500"/>
            <a:ext cx="2033400" cy="7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Select and compare areas and regions</a:t>
            </a:r>
            <a:endParaRPr/>
          </a:p>
        </p:txBody>
      </p:sp>
      <p:sp>
        <p:nvSpPr>
          <p:cNvPr id="598" name="Google Shape;598;p65"/>
          <p:cNvSpPr txBox="1">
            <a:spLocks noGrp="1"/>
          </p:cNvSpPr>
          <p:nvPr>
            <p:ph type="title" idx="5"/>
          </p:nvPr>
        </p:nvSpPr>
        <p:spPr>
          <a:xfrm>
            <a:off x="4761671" y="2917324"/>
            <a:ext cx="2033400" cy="39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Reporting</a:t>
            </a:r>
            <a:endParaRPr/>
          </a:p>
        </p:txBody>
      </p:sp>
      <p:sp>
        <p:nvSpPr>
          <p:cNvPr id="599" name="Google Shape;599;p65"/>
          <p:cNvSpPr txBox="1">
            <a:spLocks noGrp="1"/>
          </p:cNvSpPr>
          <p:nvPr>
            <p:ph type="subTitle" idx="6"/>
          </p:nvPr>
        </p:nvSpPr>
        <p:spPr>
          <a:xfrm>
            <a:off x="4761671" y="3311500"/>
            <a:ext cx="2033400" cy="7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Automatic generation</a:t>
            </a:r>
            <a:endParaRPr/>
          </a:p>
        </p:txBody>
      </p:sp>
      <p:sp>
        <p:nvSpPr>
          <p:cNvPr id="600" name="Google Shape;600;p65"/>
          <p:cNvSpPr/>
          <p:nvPr/>
        </p:nvSpPr>
        <p:spPr>
          <a:xfrm>
            <a:off x="555177" y="1996725"/>
            <a:ext cx="923247" cy="70534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5"/>
          <p:cNvSpPr/>
          <p:nvPr/>
        </p:nvSpPr>
        <p:spPr>
          <a:xfrm>
            <a:off x="2935977" y="1996725"/>
            <a:ext cx="923247" cy="70534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5"/>
          <p:cNvSpPr/>
          <p:nvPr/>
        </p:nvSpPr>
        <p:spPr>
          <a:xfrm>
            <a:off x="5316764" y="1996725"/>
            <a:ext cx="923247" cy="70534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5"/>
          <p:cNvSpPr txBox="1">
            <a:spLocks noGrp="1"/>
          </p:cNvSpPr>
          <p:nvPr>
            <p:ph type="title" idx="5"/>
          </p:nvPr>
        </p:nvSpPr>
        <p:spPr>
          <a:xfrm>
            <a:off x="7110552" y="2917324"/>
            <a:ext cx="2033400" cy="39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More data</a:t>
            </a:r>
            <a:endParaRPr/>
          </a:p>
        </p:txBody>
      </p:sp>
      <p:sp>
        <p:nvSpPr>
          <p:cNvPr id="604" name="Google Shape;604;p65"/>
          <p:cNvSpPr txBox="1">
            <a:spLocks noGrp="1"/>
          </p:cNvSpPr>
          <p:nvPr>
            <p:ph type="subTitle" idx="6"/>
          </p:nvPr>
        </p:nvSpPr>
        <p:spPr>
          <a:xfrm>
            <a:off x="7110553" y="3311500"/>
            <a:ext cx="2033400" cy="7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E.g house prices, court cases</a:t>
            </a:r>
            <a:endParaRPr/>
          </a:p>
        </p:txBody>
      </p:sp>
      <p:sp>
        <p:nvSpPr>
          <p:cNvPr id="605" name="Google Shape;605;p65"/>
          <p:cNvSpPr/>
          <p:nvPr/>
        </p:nvSpPr>
        <p:spPr>
          <a:xfrm>
            <a:off x="7665645" y="1996725"/>
            <a:ext cx="923247" cy="70534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0"/>
          <p:cNvSpPr txBox="1">
            <a:spLocks noGrp="1"/>
          </p:cNvSpPr>
          <p:nvPr>
            <p:ph type="title"/>
          </p:nvPr>
        </p:nvSpPr>
        <p:spPr>
          <a:xfrm>
            <a:off x="1693050" y="2775025"/>
            <a:ext cx="5807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273" name="Google Shape;273;p30"/>
          <p:cNvSpPr txBox="1">
            <a:spLocks noGrp="1"/>
          </p:cNvSpPr>
          <p:nvPr>
            <p:ph type="title" idx="2"/>
          </p:nvPr>
        </p:nvSpPr>
        <p:spPr>
          <a:xfrm>
            <a:off x="3785100" y="1833313"/>
            <a:ext cx="1573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74" name="Google Shape;274;p30"/>
          <p:cNvSpPr txBox="1">
            <a:spLocks noGrp="1"/>
          </p:cNvSpPr>
          <p:nvPr>
            <p:ph type="subTitle" idx="1"/>
          </p:nvPr>
        </p:nvSpPr>
        <p:spPr>
          <a:xfrm>
            <a:off x="1938900" y="3716738"/>
            <a:ext cx="52662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‘Deprivation’ and why it matters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did we learn?</a:t>
            </a:r>
            <a:endParaRPr/>
          </a:p>
        </p:txBody>
      </p:sp>
      <p:sp>
        <p:nvSpPr>
          <p:cNvPr id="612" name="Google Shape;612;p66"/>
          <p:cNvSpPr txBox="1">
            <a:spLocks noGrp="1"/>
          </p:cNvSpPr>
          <p:nvPr>
            <p:ph type="title" idx="2"/>
          </p:nvPr>
        </p:nvSpPr>
        <p:spPr>
          <a:xfrm>
            <a:off x="2841675" y="1629250"/>
            <a:ext cx="3314400" cy="39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Geospatial Data</a:t>
            </a:r>
            <a:endParaRPr/>
          </a:p>
        </p:txBody>
      </p:sp>
      <p:sp>
        <p:nvSpPr>
          <p:cNvPr id="613" name="Google Shape;613;p66"/>
          <p:cNvSpPr txBox="1">
            <a:spLocks noGrp="1"/>
          </p:cNvSpPr>
          <p:nvPr>
            <p:ph type="title" idx="3"/>
          </p:nvPr>
        </p:nvSpPr>
        <p:spPr>
          <a:xfrm>
            <a:off x="2841676" y="2760600"/>
            <a:ext cx="1606500" cy="39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Tableau</a:t>
            </a:r>
            <a:endParaRPr/>
          </a:p>
        </p:txBody>
      </p:sp>
      <p:sp>
        <p:nvSpPr>
          <p:cNvPr id="614" name="Google Shape;614;p66"/>
          <p:cNvSpPr txBox="1">
            <a:spLocks noGrp="1"/>
          </p:cNvSpPr>
          <p:nvPr>
            <p:ph type="title" idx="5"/>
          </p:nvPr>
        </p:nvSpPr>
        <p:spPr>
          <a:xfrm>
            <a:off x="2841669" y="3891950"/>
            <a:ext cx="3620100" cy="39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Statistical Consulting</a:t>
            </a:r>
            <a:endParaRPr/>
          </a:p>
        </p:txBody>
      </p:sp>
      <p:sp>
        <p:nvSpPr>
          <p:cNvPr id="615" name="Google Shape;615;p66"/>
          <p:cNvSpPr/>
          <p:nvPr/>
        </p:nvSpPr>
        <p:spPr>
          <a:xfrm rot="-5400000">
            <a:off x="1810171" y="1454793"/>
            <a:ext cx="843801" cy="74309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6"/>
          <p:cNvSpPr/>
          <p:nvPr/>
        </p:nvSpPr>
        <p:spPr>
          <a:xfrm rot="-5400000">
            <a:off x="1819619" y="2586148"/>
            <a:ext cx="843801" cy="74309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6"/>
          <p:cNvSpPr/>
          <p:nvPr/>
        </p:nvSpPr>
        <p:spPr>
          <a:xfrm rot="-5400000">
            <a:off x="1819630" y="3717504"/>
            <a:ext cx="843801" cy="74309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7"/>
          <p:cNvSpPr txBox="1">
            <a:spLocks noGrp="1"/>
          </p:cNvSpPr>
          <p:nvPr>
            <p:ph type="body" idx="4294967295"/>
          </p:nvPr>
        </p:nvSpPr>
        <p:spPr>
          <a:xfrm>
            <a:off x="720000" y="1315575"/>
            <a:ext cx="6930300" cy="616500"/>
          </a:xfrm>
          <a:prstGeom prst="rect">
            <a:avLst/>
          </a:prstGeom>
        </p:spPr>
        <p:txBody>
          <a:bodyPr spcFirstLastPara="1" wrap="square" lIns="91425" tIns="91425" rIns="91425" bIns="91425" anchor="t" anchorCtr="0">
            <a:noAutofit/>
          </a:bodyPr>
          <a:lstStyle/>
          <a:p>
            <a:pPr marL="457200" marR="0" lvl="0" indent="-323850" algn="l" rtl="0">
              <a:lnSpc>
                <a:spcPct val="150000"/>
              </a:lnSpc>
              <a:spcBef>
                <a:spcPts val="0"/>
              </a:spcBef>
              <a:spcAft>
                <a:spcPts val="0"/>
              </a:spcAft>
              <a:buSzPts val="1500"/>
              <a:buFont typeface="Montserrat"/>
              <a:buChar char="-"/>
            </a:pPr>
            <a:r>
              <a:rPr lang="en" sz="1500">
                <a:latin typeface="Montserrat"/>
                <a:ea typeface="Montserrat"/>
                <a:cs typeface="Montserrat"/>
                <a:sym typeface="Montserrat"/>
              </a:rPr>
              <a:t>Visualisation tool incorporating new and existing data</a:t>
            </a:r>
            <a:endParaRPr sz="1500">
              <a:latin typeface="Montserrat"/>
              <a:ea typeface="Montserrat"/>
              <a:cs typeface="Montserrat"/>
              <a:sym typeface="Montserrat"/>
            </a:endParaRPr>
          </a:p>
          <a:p>
            <a:pPr marL="457200" marR="0" lvl="0" indent="-323850" algn="l" rtl="0">
              <a:lnSpc>
                <a:spcPct val="150000"/>
              </a:lnSpc>
              <a:spcBef>
                <a:spcPts val="0"/>
              </a:spcBef>
              <a:spcAft>
                <a:spcPts val="0"/>
              </a:spcAft>
              <a:buSzPts val="1500"/>
              <a:buFont typeface="Montserrat"/>
              <a:buChar char="-"/>
            </a:pPr>
            <a:r>
              <a:rPr lang="en" sz="1500">
                <a:latin typeface="Montserrat"/>
                <a:ea typeface="Montserrat"/>
                <a:cs typeface="Montserrat"/>
                <a:sym typeface="Montserrat"/>
              </a:rPr>
              <a:t>Greater insight into the driving factors behind deprivation</a:t>
            </a:r>
            <a:endParaRPr sz="1500">
              <a:latin typeface="Montserrat"/>
              <a:ea typeface="Montserrat"/>
              <a:cs typeface="Montserrat"/>
              <a:sym typeface="Montserrat"/>
            </a:endParaRPr>
          </a:p>
          <a:p>
            <a:pPr marL="457200" marR="0" lvl="0" indent="-323850" algn="l" rtl="0">
              <a:lnSpc>
                <a:spcPct val="150000"/>
              </a:lnSpc>
              <a:spcBef>
                <a:spcPts val="0"/>
              </a:spcBef>
              <a:spcAft>
                <a:spcPts val="0"/>
              </a:spcAft>
              <a:buSzPts val="1500"/>
              <a:buFont typeface="Montserrat"/>
              <a:buChar char="-"/>
            </a:pPr>
            <a:r>
              <a:rPr lang="en" sz="1500">
                <a:latin typeface="Montserrat"/>
                <a:ea typeface="Montserrat"/>
                <a:cs typeface="Montserrat"/>
                <a:sym typeface="Montserrat"/>
              </a:rPr>
              <a:t>Better allocation of resources and services to areas that need it</a:t>
            </a:r>
            <a:endParaRPr sz="1500">
              <a:latin typeface="Montserrat"/>
              <a:ea typeface="Montserrat"/>
              <a:cs typeface="Montserrat"/>
              <a:sym typeface="Montserrat"/>
            </a:endParaRPr>
          </a:p>
        </p:txBody>
      </p:sp>
      <p:sp>
        <p:nvSpPr>
          <p:cNvPr id="624" name="Google Shape;624;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a:t>
            </a:r>
            <a:endParaRPr/>
          </a:p>
        </p:txBody>
      </p:sp>
      <p:grpSp>
        <p:nvGrpSpPr>
          <p:cNvPr id="625" name="Google Shape;625;p67"/>
          <p:cNvGrpSpPr/>
          <p:nvPr/>
        </p:nvGrpSpPr>
        <p:grpSpPr>
          <a:xfrm>
            <a:off x="1505246" y="2727059"/>
            <a:ext cx="1310012" cy="1174494"/>
            <a:chOff x="1702813" y="2228176"/>
            <a:chExt cx="1658243" cy="1486702"/>
          </a:xfrm>
        </p:grpSpPr>
        <p:sp>
          <p:nvSpPr>
            <p:cNvPr id="626" name="Google Shape;626;p67"/>
            <p:cNvSpPr/>
            <p:nvPr/>
          </p:nvSpPr>
          <p:spPr>
            <a:xfrm>
              <a:off x="1702813" y="2228176"/>
              <a:ext cx="1486749" cy="1486702"/>
            </a:xfrm>
            <a:custGeom>
              <a:avLst/>
              <a:gdLst/>
              <a:ahLst/>
              <a:cxnLst/>
              <a:rect l="l" t="t" r="r" b="b"/>
              <a:pathLst>
                <a:path w="31272" h="31271" fill="none" extrusionOk="0">
                  <a:moveTo>
                    <a:pt x="13034" y="29833"/>
                  </a:moveTo>
                  <a:lnTo>
                    <a:pt x="1439" y="18260"/>
                  </a:lnTo>
                  <a:cubicBezTo>
                    <a:pt x="1" y="16822"/>
                    <a:pt x="1" y="14471"/>
                    <a:pt x="1439" y="13033"/>
                  </a:cubicBezTo>
                  <a:lnTo>
                    <a:pt x="13034" y="1438"/>
                  </a:lnTo>
                  <a:cubicBezTo>
                    <a:pt x="14472" y="0"/>
                    <a:pt x="16800" y="0"/>
                    <a:pt x="18261" y="1438"/>
                  </a:cubicBezTo>
                  <a:lnTo>
                    <a:pt x="29834" y="13033"/>
                  </a:lnTo>
                  <a:cubicBezTo>
                    <a:pt x="31272" y="14471"/>
                    <a:pt x="31272" y="16822"/>
                    <a:pt x="29834" y="18260"/>
                  </a:cubicBezTo>
                  <a:lnTo>
                    <a:pt x="18261" y="29833"/>
                  </a:lnTo>
                  <a:cubicBezTo>
                    <a:pt x="16800" y="31271"/>
                    <a:pt x="14472" y="31271"/>
                    <a:pt x="13034" y="29833"/>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7"/>
            <p:cNvSpPr/>
            <p:nvPr/>
          </p:nvSpPr>
          <p:spPr>
            <a:xfrm>
              <a:off x="1874307" y="2245244"/>
              <a:ext cx="1486749" cy="1452566"/>
            </a:xfrm>
            <a:custGeom>
              <a:avLst/>
              <a:gdLst/>
              <a:ahLst/>
              <a:cxnLst/>
              <a:rect l="l" t="t" r="r" b="b"/>
              <a:pathLst>
                <a:path w="31272" h="30553" extrusionOk="0">
                  <a:moveTo>
                    <a:pt x="15633" y="1"/>
                  </a:moveTo>
                  <a:cubicBezTo>
                    <a:pt x="14688" y="1"/>
                    <a:pt x="13741" y="360"/>
                    <a:pt x="13011" y="1079"/>
                  </a:cubicBezTo>
                  <a:lnTo>
                    <a:pt x="1438" y="12674"/>
                  </a:lnTo>
                  <a:cubicBezTo>
                    <a:pt x="0" y="14112"/>
                    <a:pt x="0" y="16463"/>
                    <a:pt x="1438" y="17901"/>
                  </a:cubicBezTo>
                  <a:lnTo>
                    <a:pt x="13011" y="29474"/>
                  </a:lnTo>
                  <a:cubicBezTo>
                    <a:pt x="13741" y="30193"/>
                    <a:pt x="14688" y="30552"/>
                    <a:pt x="15633" y="30552"/>
                  </a:cubicBezTo>
                  <a:cubicBezTo>
                    <a:pt x="16577" y="30552"/>
                    <a:pt x="17519" y="30193"/>
                    <a:pt x="18238" y="29474"/>
                  </a:cubicBezTo>
                  <a:lnTo>
                    <a:pt x="29833" y="17901"/>
                  </a:lnTo>
                  <a:cubicBezTo>
                    <a:pt x="31271" y="16463"/>
                    <a:pt x="31271" y="14112"/>
                    <a:pt x="29833" y="12674"/>
                  </a:cubicBezTo>
                  <a:lnTo>
                    <a:pt x="18238" y="1079"/>
                  </a:lnTo>
                  <a:cubicBezTo>
                    <a:pt x="17519" y="360"/>
                    <a:pt x="16577" y="1"/>
                    <a:pt x="15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67"/>
          <p:cNvGrpSpPr/>
          <p:nvPr/>
        </p:nvGrpSpPr>
        <p:grpSpPr>
          <a:xfrm>
            <a:off x="3427188" y="2631843"/>
            <a:ext cx="1674762" cy="1674168"/>
            <a:chOff x="4135651" y="2107650"/>
            <a:chExt cx="2119952" cy="2119200"/>
          </a:xfrm>
        </p:grpSpPr>
        <p:sp>
          <p:nvSpPr>
            <p:cNvPr id="629" name="Google Shape;629;p67"/>
            <p:cNvSpPr/>
            <p:nvPr/>
          </p:nvSpPr>
          <p:spPr>
            <a:xfrm>
              <a:off x="4685416" y="2667874"/>
              <a:ext cx="1022721" cy="1010008"/>
            </a:xfrm>
            <a:custGeom>
              <a:avLst/>
              <a:gdLst/>
              <a:ahLst/>
              <a:cxnLst/>
              <a:rect l="l" t="t" r="r" b="b"/>
              <a:pathLst>
                <a:path w="31295" h="30906" extrusionOk="0">
                  <a:moveTo>
                    <a:pt x="13034" y="1073"/>
                  </a:moveTo>
                  <a:lnTo>
                    <a:pt x="1461" y="12668"/>
                  </a:lnTo>
                  <a:cubicBezTo>
                    <a:pt x="1" y="14106"/>
                    <a:pt x="1" y="16434"/>
                    <a:pt x="1461" y="17895"/>
                  </a:cubicBezTo>
                  <a:lnTo>
                    <a:pt x="1461" y="17895"/>
                  </a:lnTo>
                  <a:lnTo>
                    <a:pt x="13034" y="29467"/>
                  </a:lnTo>
                  <a:cubicBezTo>
                    <a:pt x="14472" y="30905"/>
                    <a:pt x="16823" y="30905"/>
                    <a:pt x="18261" y="29467"/>
                  </a:cubicBezTo>
                  <a:lnTo>
                    <a:pt x="18261" y="29467"/>
                  </a:lnTo>
                  <a:lnTo>
                    <a:pt x="29833" y="17895"/>
                  </a:lnTo>
                  <a:cubicBezTo>
                    <a:pt x="31294" y="16434"/>
                    <a:pt x="31294" y="14106"/>
                    <a:pt x="29833" y="12668"/>
                  </a:cubicBezTo>
                  <a:lnTo>
                    <a:pt x="29833" y="12668"/>
                  </a:lnTo>
                  <a:lnTo>
                    <a:pt x="18261" y="1073"/>
                  </a:lnTo>
                  <a:cubicBezTo>
                    <a:pt x="17530" y="365"/>
                    <a:pt x="16595" y="0"/>
                    <a:pt x="15659" y="0"/>
                  </a:cubicBezTo>
                  <a:lnTo>
                    <a:pt x="15659" y="0"/>
                  </a:lnTo>
                  <a:cubicBezTo>
                    <a:pt x="14700" y="0"/>
                    <a:pt x="13764" y="365"/>
                    <a:pt x="13034" y="1073"/>
                  </a:cubicBezTo>
                </a:path>
              </a:pathLst>
            </a:custGeom>
            <a:solidFill>
              <a:srgbClr val="499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7"/>
            <p:cNvSpPr/>
            <p:nvPr/>
          </p:nvSpPr>
          <p:spPr>
            <a:xfrm>
              <a:off x="4135651" y="2107650"/>
              <a:ext cx="2119952" cy="2119200"/>
            </a:xfrm>
            <a:custGeom>
              <a:avLst/>
              <a:gdLst/>
              <a:ahLst/>
              <a:cxnLst/>
              <a:rect l="l" t="t" r="r" b="b"/>
              <a:pathLst>
                <a:path w="64870" h="64847" fill="none" extrusionOk="0">
                  <a:moveTo>
                    <a:pt x="34238" y="982"/>
                  </a:moveTo>
                  <a:lnTo>
                    <a:pt x="63866" y="30609"/>
                  </a:lnTo>
                  <a:cubicBezTo>
                    <a:pt x="64870" y="31613"/>
                    <a:pt x="64870" y="33234"/>
                    <a:pt x="63866" y="34238"/>
                  </a:cubicBezTo>
                  <a:lnTo>
                    <a:pt x="34238" y="63842"/>
                  </a:lnTo>
                  <a:cubicBezTo>
                    <a:pt x="33257" y="64847"/>
                    <a:pt x="31613" y="64847"/>
                    <a:pt x="30609" y="63842"/>
                  </a:cubicBezTo>
                  <a:lnTo>
                    <a:pt x="1005" y="34238"/>
                  </a:lnTo>
                  <a:cubicBezTo>
                    <a:pt x="0" y="33234"/>
                    <a:pt x="0" y="31613"/>
                    <a:pt x="1005" y="30609"/>
                  </a:cubicBezTo>
                  <a:lnTo>
                    <a:pt x="30609" y="982"/>
                  </a:lnTo>
                  <a:cubicBezTo>
                    <a:pt x="31613" y="0"/>
                    <a:pt x="33257" y="0"/>
                    <a:pt x="34238" y="982"/>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7"/>
            <p:cNvSpPr/>
            <p:nvPr/>
          </p:nvSpPr>
          <p:spPr>
            <a:xfrm>
              <a:off x="4367623" y="2349884"/>
              <a:ext cx="1658249" cy="1634752"/>
            </a:xfrm>
            <a:custGeom>
              <a:avLst/>
              <a:gdLst/>
              <a:ahLst/>
              <a:cxnLst/>
              <a:rect l="l" t="t" r="r" b="b"/>
              <a:pathLst>
                <a:path w="50742" h="50023" extrusionOk="0">
                  <a:moveTo>
                    <a:pt x="25363" y="1"/>
                  </a:moveTo>
                  <a:cubicBezTo>
                    <a:pt x="24418" y="1"/>
                    <a:pt x="23477" y="360"/>
                    <a:pt x="22758" y="1079"/>
                  </a:cubicBezTo>
                  <a:lnTo>
                    <a:pt x="1439" y="22398"/>
                  </a:lnTo>
                  <a:cubicBezTo>
                    <a:pt x="1" y="23836"/>
                    <a:pt x="1" y="26187"/>
                    <a:pt x="1439" y="27625"/>
                  </a:cubicBezTo>
                  <a:lnTo>
                    <a:pt x="22758" y="48944"/>
                  </a:lnTo>
                  <a:cubicBezTo>
                    <a:pt x="23477" y="49663"/>
                    <a:pt x="24418" y="50022"/>
                    <a:pt x="25363" y="50022"/>
                  </a:cubicBezTo>
                  <a:cubicBezTo>
                    <a:pt x="26307" y="50022"/>
                    <a:pt x="27254" y="49663"/>
                    <a:pt x="27985" y="48944"/>
                  </a:cubicBezTo>
                  <a:lnTo>
                    <a:pt x="49281" y="27625"/>
                  </a:lnTo>
                  <a:cubicBezTo>
                    <a:pt x="50742" y="26187"/>
                    <a:pt x="50742" y="23836"/>
                    <a:pt x="49281" y="22398"/>
                  </a:cubicBezTo>
                  <a:lnTo>
                    <a:pt x="27985" y="1079"/>
                  </a:lnTo>
                  <a:cubicBezTo>
                    <a:pt x="27254" y="360"/>
                    <a:pt x="26307" y="1"/>
                    <a:pt x="25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 name="Google Shape;632;p67"/>
          <p:cNvSpPr/>
          <p:nvPr/>
        </p:nvSpPr>
        <p:spPr>
          <a:xfrm>
            <a:off x="2465349" y="3403958"/>
            <a:ext cx="1208825" cy="1199489"/>
          </a:xfrm>
          <a:custGeom>
            <a:avLst/>
            <a:gdLst/>
            <a:ahLst/>
            <a:cxnLst/>
            <a:rect l="l" t="t" r="r" b="b"/>
            <a:pathLst>
              <a:path w="51792" h="51392" extrusionOk="0">
                <a:moveTo>
                  <a:pt x="25896" y="9747"/>
                </a:moveTo>
                <a:cubicBezTo>
                  <a:pt x="26421" y="9747"/>
                  <a:pt x="26946" y="9946"/>
                  <a:pt x="27345" y="10346"/>
                </a:cubicBezTo>
                <a:lnTo>
                  <a:pt x="41246" y="24246"/>
                </a:lnTo>
                <a:cubicBezTo>
                  <a:pt x="42045" y="25045"/>
                  <a:pt x="42045" y="26346"/>
                  <a:pt x="41246" y="27145"/>
                </a:cubicBezTo>
                <a:lnTo>
                  <a:pt x="27345" y="41046"/>
                </a:lnTo>
                <a:cubicBezTo>
                  <a:pt x="26946" y="41457"/>
                  <a:pt x="26421" y="41662"/>
                  <a:pt x="25896" y="41662"/>
                </a:cubicBezTo>
                <a:cubicBezTo>
                  <a:pt x="25371" y="41662"/>
                  <a:pt x="24846" y="41457"/>
                  <a:pt x="24446" y="41046"/>
                </a:cubicBezTo>
                <a:lnTo>
                  <a:pt x="10546" y="27145"/>
                </a:lnTo>
                <a:cubicBezTo>
                  <a:pt x="9747" y="26346"/>
                  <a:pt x="9747" y="25045"/>
                  <a:pt x="10546" y="24246"/>
                </a:cubicBezTo>
                <a:lnTo>
                  <a:pt x="24446" y="10346"/>
                </a:lnTo>
                <a:cubicBezTo>
                  <a:pt x="24846" y="9946"/>
                  <a:pt x="25371" y="9747"/>
                  <a:pt x="25896" y="9747"/>
                </a:cubicBezTo>
                <a:close/>
                <a:moveTo>
                  <a:pt x="25896" y="0"/>
                </a:moveTo>
                <a:cubicBezTo>
                  <a:pt x="25371" y="0"/>
                  <a:pt x="24846" y="200"/>
                  <a:pt x="24446" y="599"/>
                </a:cubicBezTo>
                <a:lnTo>
                  <a:pt x="799" y="24246"/>
                </a:lnTo>
                <a:cubicBezTo>
                  <a:pt x="0" y="25045"/>
                  <a:pt x="0" y="26346"/>
                  <a:pt x="799" y="27145"/>
                </a:cubicBezTo>
                <a:lnTo>
                  <a:pt x="24446" y="50792"/>
                </a:lnTo>
                <a:cubicBezTo>
                  <a:pt x="24846" y="51192"/>
                  <a:pt x="25371" y="51391"/>
                  <a:pt x="25896" y="51391"/>
                </a:cubicBezTo>
                <a:cubicBezTo>
                  <a:pt x="26421" y="51391"/>
                  <a:pt x="26946" y="51192"/>
                  <a:pt x="27345" y="50792"/>
                </a:cubicBezTo>
                <a:lnTo>
                  <a:pt x="50992" y="27145"/>
                </a:lnTo>
                <a:cubicBezTo>
                  <a:pt x="51791" y="26346"/>
                  <a:pt x="51791" y="25045"/>
                  <a:pt x="50992" y="24246"/>
                </a:cubicBezTo>
                <a:lnTo>
                  <a:pt x="27345" y="599"/>
                </a:lnTo>
                <a:cubicBezTo>
                  <a:pt x="26946" y="200"/>
                  <a:pt x="26421" y="0"/>
                  <a:pt x="258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7"/>
          <p:cNvSpPr/>
          <p:nvPr/>
        </p:nvSpPr>
        <p:spPr>
          <a:xfrm>
            <a:off x="761950" y="3552575"/>
            <a:ext cx="1065963" cy="1050858"/>
          </a:xfrm>
          <a:custGeom>
            <a:avLst/>
            <a:gdLst/>
            <a:ahLst/>
            <a:cxnLst/>
            <a:rect l="l" t="t" r="r" b="b"/>
            <a:pathLst>
              <a:path w="50742" h="50023" extrusionOk="0">
                <a:moveTo>
                  <a:pt x="25363" y="1"/>
                </a:moveTo>
                <a:cubicBezTo>
                  <a:pt x="24418" y="1"/>
                  <a:pt x="23477" y="360"/>
                  <a:pt x="22758" y="1079"/>
                </a:cubicBezTo>
                <a:lnTo>
                  <a:pt x="1439" y="22398"/>
                </a:lnTo>
                <a:cubicBezTo>
                  <a:pt x="1" y="23836"/>
                  <a:pt x="1" y="26187"/>
                  <a:pt x="1439" y="27625"/>
                </a:cubicBezTo>
                <a:lnTo>
                  <a:pt x="22758" y="48944"/>
                </a:lnTo>
                <a:cubicBezTo>
                  <a:pt x="23477" y="49663"/>
                  <a:pt x="24418" y="50022"/>
                  <a:pt x="25363" y="50022"/>
                </a:cubicBezTo>
                <a:cubicBezTo>
                  <a:pt x="26307" y="50022"/>
                  <a:pt x="27254" y="49663"/>
                  <a:pt x="27985" y="48944"/>
                </a:cubicBezTo>
                <a:lnTo>
                  <a:pt x="49281" y="27625"/>
                </a:lnTo>
                <a:cubicBezTo>
                  <a:pt x="50742" y="26187"/>
                  <a:pt x="50742" y="23836"/>
                  <a:pt x="49281" y="22398"/>
                </a:cubicBezTo>
                <a:lnTo>
                  <a:pt x="27985" y="1079"/>
                </a:lnTo>
                <a:cubicBezTo>
                  <a:pt x="27254" y="360"/>
                  <a:pt x="26307" y="1"/>
                  <a:pt x="25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7"/>
          <p:cNvSpPr/>
          <p:nvPr/>
        </p:nvSpPr>
        <p:spPr>
          <a:xfrm>
            <a:off x="5014105" y="3659131"/>
            <a:ext cx="1066007" cy="944293"/>
          </a:xfrm>
          <a:custGeom>
            <a:avLst/>
            <a:gdLst/>
            <a:ahLst/>
            <a:cxnLst/>
            <a:rect l="l" t="t" r="r" b="b"/>
            <a:pathLst>
              <a:path w="76968" h="68180" extrusionOk="0">
                <a:moveTo>
                  <a:pt x="23419" y="1"/>
                </a:moveTo>
                <a:cubicBezTo>
                  <a:pt x="20566" y="1"/>
                  <a:pt x="17918" y="1530"/>
                  <a:pt x="16480" y="4018"/>
                </a:cubicBezTo>
                <a:lnTo>
                  <a:pt x="1439" y="30084"/>
                </a:lnTo>
                <a:cubicBezTo>
                  <a:pt x="1" y="32572"/>
                  <a:pt x="1" y="35631"/>
                  <a:pt x="1439" y="38119"/>
                </a:cubicBezTo>
                <a:lnTo>
                  <a:pt x="16480" y="64185"/>
                </a:lnTo>
                <a:cubicBezTo>
                  <a:pt x="17918" y="66650"/>
                  <a:pt x="20566" y="68180"/>
                  <a:pt x="23419" y="68180"/>
                </a:cubicBezTo>
                <a:lnTo>
                  <a:pt x="53526" y="68180"/>
                </a:lnTo>
                <a:cubicBezTo>
                  <a:pt x="56402" y="68180"/>
                  <a:pt x="59050" y="66650"/>
                  <a:pt x="60488" y="64185"/>
                </a:cubicBezTo>
                <a:lnTo>
                  <a:pt x="75529" y="38119"/>
                </a:lnTo>
                <a:cubicBezTo>
                  <a:pt x="76967" y="35631"/>
                  <a:pt x="76967" y="32572"/>
                  <a:pt x="75529" y="30084"/>
                </a:cubicBezTo>
                <a:lnTo>
                  <a:pt x="60488" y="4018"/>
                </a:lnTo>
                <a:cubicBezTo>
                  <a:pt x="59050" y="1530"/>
                  <a:pt x="56402" y="1"/>
                  <a:pt x="53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67"/>
          <p:cNvGrpSpPr/>
          <p:nvPr/>
        </p:nvGrpSpPr>
        <p:grpSpPr>
          <a:xfrm>
            <a:off x="5628680" y="2544509"/>
            <a:ext cx="1186300" cy="1050852"/>
            <a:chOff x="6922350" y="1997100"/>
            <a:chExt cx="1501646" cy="1330192"/>
          </a:xfrm>
        </p:grpSpPr>
        <p:sp>
          <p:nvSpPr>
            <p:cNvPr id="636" name="Google Shape;636;p67"/>
            <p:cNvSpPr/>
            <p:nvPr/>
          </p:nvSpPr>
          <p:spPr>
            <a:xfrm>
              <a:off x="6922350" y="1997100"/>
              <a:ext cx="1501646" cy="1330192"/>
            </a:xfrm>
            <a:custGeom>
              <a:avLst/>
              <a:gdLst/>
              <a:ahLst/>
              <a:cxnLst/>
              <a:rect l="l" t="t" r="r" b="b"/>
              <a:pathLst>
                <a:path w="76968" h="68180" extrusionOk="0">
                  <a:moveTo>
                    <a:pt x="48436" y="8811"/>
                  </a:moveTo>
                  <a:cubicBezTo>
                    <a:pt x="51312" y="8811"/>
                    <a:pt x="53960" y="10340"/>
                    <a:pt x="55398" y="12828"/>
                  </a:cubicBezTo>
                  <a:lnTo>
                    <a:pt x="65350" y="30061"/>
                  </a:lnTo>
                  <a:cubicBezTo>
                    <a:pt x="66788" y="32549"/>
                    <a:pt x="66788" y="35608"/>
                    <a:pt x="65350" y="38096"/>
                  </a:cubicBezTo>
                  <a:lnTo>
                    <a:pt x="55398" y="55352"/>
                  </a:lnTo>
                  <a:cubicBezTo>
                    <a:pt x="53960" y="57840"/>
                    <a:pt x="51312" y="59369"/>
                    <a:pt x="48436" y="59369"/>
                  </a:cubicBezTo>
                  <a:lnTo>
                    <a:pt x="28532" y="59369"/>
                  </a:lnTo>
                  <a:cubicBezTo>
                    <a:pt x="25656" y="59369"/>
                    <a:pt x="23009" y="57840"/>
                    <a:pt x="21571" y="55352"/>
                  </a:cubicBezTo>
                  <a:lnTo>
                    <a:pt x="11619" y="38096"/>
                  </a:lnTo>
                  <a:cubicBezTo>
                    <a:pt x="10181" y="35608"/>
                    <a:pt x="10181" y="32549"/>
                    <a:pt x="11619" y="30061"/>
                  </a:cubicBezTo>
                  <a:lnTo>
                    <a:pt x="21571" y="12828"/>
                  </a:lnTo>
                  <a:cubicBezTo>
                    <a:pt x="23009" y="10340"/>
                    <a:pt x="25656" y="8811"/>
                    <a:pt x="28532" y="8811"/>
                  </a:cubicBezTo>
                  <a:close/>
                  <a:moveTo>
                    <a:pt x="23442" y="0"/>
                  </a:moveTo>
                  <a:cubicBezTo>
                    <a:pt x="20566" y="0"/>
                    <a:pt x="17919" y="1530"/>
                    <a:pt x="16481" y="3995"/>
                  </a:cubicBezTo>
                  <a:lnTo>
                    <a:pt x="1439" y="30061"/>
                  </a:lnTo>
                  <a:cubicBezTo>
                    <a:pt x="1" y="32549"/>
                    <a:pt x="1" y="35608"/>
                    <a:pt x="1439" y="38096"/>
                  </a:cubicBezTo>
                  <a:lnTo>
                    <a:pt x="16481" y="64162"/>
                  </a:lnTo>
                  <a:cubicBezTo>
                    <a:pt x="17919" y="66650"/>
                    <a:pt x="20566" y="68179"/>
                    <a:pt x="23442" y="68179"/>
                  </a:cubicBezTo>
                  <a:lnTo>
                    <a:pt x="53526" y="68179"/>
                  </a:lnTo>
                  <a:cubicBezTo>
                    <a:pt x="56402" y="68179"/>
                    <a:pt x="59050" y="66650"/>
                    <a:pt x="60488" y="64162"/>
                  </a:cubicBezTo>
                  <a:lnTo>
                    <a:pt x="75530" y="38096"/>
                  </a:lnTo>
                  <a:cubicBezTo>
                    <a:pt x="76968" y="35608"/>
                    <a:pt x="76968" y="32549"/>
                    <a:pt x="75530" y="30061"/>
                  </a:cubicBezTo>
                  <a:lnTo>
                    <a:pt x="60488" y="3995"/>
                  </a:lnTo>
                  <a:cubicBezTo>
                    <a:pt x="59050" y="1530"/>
                    <a:pt x="56402" y="0"/>
                    <a:pt x="53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7"/>
            <p:cNvSpPr/>
            <p:nvPr/>
          </p:nvSpPr>
          <p:spPr>
            <a:xfrm>
              <a:off x="7257063" y="2293601"/>
              <a:ext cx="832216" cy="737196"/>
            </a:xfrm>
            <a:custGeom>
              <a:avLst/>
              <a:gdLst/>
              <a:ahLst/>
              <a:cxnLst/>
              <a:rect l="l" t="t" r="r" b="b"/>
              <a:pathLst>
                <a:path w="76968" h="68180" extrusionOk="0">
                  <a:moveTo>
                    <a:pt x="23419" y="1"/>
                  </a:moveTo>
                  <a:cubicBezTo>
                    <a:pt x="20566" y="1"/>
                    <a:pt x="17918" y="1530"/>
                    <a:pt x="16480" y="4018"/>
                  </a:cubicBezTo>
                  <a:lnTo>
                    <a:pt x="1439" y="30084"/>
                  </a:lnTo>
                  <a:cubicBezTo>
                    <a:pt x="1" y="32572"/>
                    <a:pt x="1" y="35631"/>
                    <a:pt x="1439" y="38119"/>
                  </a:cubicBezTo>
                  <a:lnTo>
                    <a:pt x="16480" y="64185"/>
                  </a:lnTo>
                  <a:cubicBezTo>
                    <a:pt x="17918" y="66650"/>
                    <a:pt x="20566" y="68180"/>
                    <a:pt x="23419" y="68180"/>
                  </a:cubicBezTo>
                  <a:lnTo>
                    <a:pt x="53526" y="68180"/>
                  </a:lnTo>
                  <a:cubicBezTo>
                    <a:pt x="56402" y="68180"/>
                    <a:pt x="59050" y="66650"/>
                    <a:pt x="60488" y="64185"/>
                  </a:cubicBezTo>
                  <a:lnTo>
                    <a:pt x="75529" y="38119"/>
                  </a:lnTo>
                  <a:cubicBezTo>
                    <a:pt x="76967" y="35631"/>
                    <a:pt x="76967" y="32572"/>
                    <a:pt x="75529" y="30084"/>
                  </a:cubicBezTo>
                  <a:lnTo>
                    <a:pt x="60488" y="4018"/>
                  </a:lnTo>
                  <a:cubicBezTo>
                    <a:pt x="59050" y="1530"/>
                    <a:pt x="56402" y="1"/>
                    <a:pt x="5352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 name="Google Shape;638;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8"/>
          <p:cNvSpPr txBox="1">
            <a:spLocks noGrp="1"/>
          </p:cNvSpPr>
          <p:nvPr>
            <p:ph type="title"/>
          </p:nvPr>
        </p:nvSpPr>
        <p:spPr>
          <a:xfrm>
            <a:off x="720000" y="375275"/>
            <a:ext cx="7513200" cy="108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Acknowledgements</a:t>
            </a:r>
            <a:endParaRPr/>
          </a:p>
        </p:txBody>
      </p:sp>
      <p:sp>
        <p:nvSpPr>
          <p:cNvPr id="644" name="Google Shape;644;p68"/>
          <p:cNvSpPr txBox="1">
            <a:spLocks noGrp="1"/>
          </p:cNvSpPr>
          <p:nvPr>
            <p:ph type="subTitle" idx="1"/>
          </p:nvPr>
        </p:nvSpPr>
        <p:spPr>
          <a:xfrm>
            <a:off x="720000" y="3197775"/>
            <a:ext cx="5559000" cy="1481700"/>
          </a:xfrm>
          <a:prstGeom prst="rect">
            <a:avLst/>
          </a:prstGeom>
        </p:spPr>
        <p:txBody>
          <a:bodyPr spcFirstLastPara="1" wrap="square" lIns="91425" tIns="91425" rIns="91425" bIns="91425" anchor="ctr" anchorCtr="0">
            <a:noAutofit/>
          </a:bodyPr>
          <a:lstStyle/>
          <a:p>
            <a:pPr marL="457200" lvl="0" indent="-304800" algn="l" rtl="0">
              <a:lnSpc>
                <a:spcPct val="150000"/>
              </a:lnSpc>
              <a:spcBef>
                <a:spcPts val="0"/>
              </a:spcBef>
              <a:spcAft>
                <a:spcPts val="0"/>
              </a:spcAft>
              <a:buSzPts val="1200"/>
              <a:buChar char="-"/>
            </a:pPr>
            <a:r>
              <a:rPr lang="en" sz="1200" u="sng">
                <a:hlinkClick r:id="rId3"/>
              </a:rPr>
              <a:t>https://www.inequality.org.nz/understand/</a:t>
            </a:r>
            <a:endParaRPr sz="1200"/>
          </a:p>
          <a:p>
            <a:pPr marL="457200" lvl="0" indent="-304800" algn="l" rtl="0">
              <a:lnSpc>
                <a:spcPct val="150000"/>
              </a:lnSpc>
              <a:spcBef>
                <a:spcPts val="0"/>
              </a:spcBef>
              <a:spcAft>
                <a:spcPts val="0"/>
              </a:spcAft>
              <a:buSzPts val="1200"/>
              <a:buChar char="-"/>
            </a:pPr>
            <a:r>
              <a:rPr lang="en" sz="1200" u="sng">
                <a:solidFill>
                  <a:schemeClr val="hlink"/>
                </a:solidFill>
                <a:hlinkClick r:id="rId4"/>
              </a:rPr>
              <a:t>https://imdmap.auckland.ac.nz/download/</a:t>
            </a:r>
            <a:endParaRPr sz="1200"/>
          </a:p>
          <a:p>
            <a:pPr marL="457200" lvl="0" indent="-304800" algn="l" rtl="0">
              <a:lnSpc>
                <a:spcPct val="150000"/>
              </a:lnSpc>
              <a:spcBef>
                <a:spcPts val="0"/>
              </a:spcBef>
              <a:spcAft>
                <a:spcPts val="0"/>
              </a:spcAft>
              <a:buSzPts val="1200"/>
              <a:buChar char="-"/>
            </a:pPr>
            <a:r>
              <a:rPr lang="en" sz="1200" u="sng">
                <a:solidFill>
                  <a:schemeClr val="hlink"/>
                </a:solidFill>
                <a:hlinkClick r:id="rId5"/>
              </a:rPr>
              <a:t>https://www.health.govt.nz/our-work/populations/maori-health/tatau-kahukura-maori-health-statistics/nga-mana-hauora-tutohu-health-status-indicators/life-expectancy</a:t>
            </a:r>
            <a:endParaRPr sz="1200"/>
          </a:p>
          <a:p>
            <a:pPr marL="457200" lvl="0" indent="-304800" algn="l" rtl="0">
              <a:lnSpc>
                <a:spcPct val="150000"/>
              </a:lnSpc>
              <a:spcBef>
                <a:spcPts val="0"/>
              </a:spcBef>
              <a:spcAft>
                <a:spcPts val="0"/>
              </a:spcAft>
              <a:buSzPts val="1200"/>
              <a:buChar char="-"/>
            </a:pPr>
            <a:r>
              <a:rPr lang="en" sz="1200" u="sng">
                <a:solidFill>
                  <a:schemeClr val="hlink"/>
                </a:solidFill>
                <a:hlinkClick r:id="rId6"/>
              </a:rPr>
              <a:t>https://qv.co.nz/price-index/</a:t>
            </a:r>
            <a:endParaRPr sz="1200"/>
          </a:p>
        </p:txBody>
      </p:sp>
      <p:sp>
        <p:nvSpPr>
          <p:cNvPr id="645" name="Google Shape;645;p68"/>
          <p:cNvSpPr/>
          <p:nvPr/>
        </p:nvSpPr>
        <p:spPr>
          <a:xfrm rot="10800000">
            <a:off x="719918" y="2069367"/>
            <a:ext cx="574655" cy="398408"/>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8"/>
          <p:cNvSpPr/>
          <p:nvPr/>
        </p:nvSpPr>
        <p:spPr>
          <a:xfrm flipH="1">
            <a:off x="1380218" y="2069367"/>
            <a:ext cx="574655" cy="398408"/>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8"/>
          <p:cNvSpPr/>
          <p:nvPr/>
        </p:nvSpPr>
        <p:spPr>
          <a:xfrm rot="10800000">
            <a:off x="2040518" y="2069367"/>
            <a:ext cx="574655" cy="398408"/>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8"/>
          <p:cNvSpPr txBox="1">
            <a:spLocks noGrp="1"/>
          </p:cNvSpPr>
          <p:nvPr>
            <p:ph type="subTitle" idx="2"/>
          </p:nvPr>
        </p:nvSpPr>
        <p:spPr>
          <a:xfrm>
            <a:off x="720000" y="2733975"/>
            <a:ext cx="3015900" cy="3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References:</a:t>
            </a:r>
            <a:endParaRPr/>
          </a:p>
        </p:txBody>
      </p:sp>
      <p:sp>
        <p:nvSpPr>
          <p:cNvPr id="649" name="Google Shape;649;p68"/>
          <p:cNvSpPr/>
          <p:nvPr/>
        </p:nvSpPr>
        <p:spPr>
          <a:xfrm>
            <a:off x="2867042" y="1497250"/>
            <a:ext cx="242220" cy="223587"/>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8"/>
          <p:cNvSpPr txBox="1">
            <a:spLocks noGrp="1"/>
          </p:cNvSpPr>
          <p:nvPr>
            <p:ph type="subTitle" idx="2"/>
          </p:nvPr>
        </p:nvSpPr>
        <p:spPr>
          <a:xfrm>
            <a:off x="720000" y="1393575"/>
            <a:ext cx="4509900" cy="3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Special thanks to Dan, Avinesh, Yannan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9"/>
          <p:cNvSpPr txBox="1">
            <a:spLocks noGrp="1"/>
          </p:cNvSpPr>
          <p:nvPr>
            <p:ph type="title"/>
          </p:nvPr>
        </p:nvSpPr>
        <p:spPr>
          <a:xfrm>
            <a:off x="720000" y="375275"/>
            <a:ext cx="7513200" cy="108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a:t>
            </a:r>
            <a:endParaRPr/>
          </a:p>
        </p:txBody>
      </p:sp>
      <p:sp>
        <p:nvSpPr>
          <p:cNvPr id="656" name="Google Shape;656;p69"/>
          <p:cNvSpPr/>
          <p:nvPr/>
        </p:nvSpPr>
        <p:spPr>
          <a:xfrm>
            <a:off x="2867042" y="1497250"/>
            <a:ext cx="242220" cy="223587"/>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7" name="Google Shape;657;p69"/>
          <p:cNvPicPr preferRelativeResize="0"/>
          <p:nvPr/>
        </p:nvPicPr>
        <p:blipFill>
          <a:blip r:embed="rId3">
            <a:alphaModFix/>
          </a:blip>
          <a:stretch>
            <a:fillRect/>
          </a:stretch>
        </p:blipFill>
        <p:spPr>
          <a:xfrm>
            <a:off x="812275" y="1459787"/>
            <a:ext cx="3219450" cy="2800350"/>
          </a:xfrm>
          <a:prstGeom prst="rect">
            <a:avLst/>
          </a:prstGeom>
          <a:noFill/>
          <a:ln>
            <a:noFill/>
          </a:ln>
        </p:spPr>
      </p:pic>
      <p:pic>
        <p:nvPicPr>
          <p:cNvPr id="658" name="Google Shape;658;p69"/>
          <p:cNvPicPr preferRelativeResize="0"/>
          <p:nvPr/>
        </p:nvPicPr>
        <p:blipFill>
          <a:blip r:embed="rId4">
            <a:alphaModFix/>
          </a:blip>
          <a:stretch>
            <a:fillRect/>
          </a:stretch>
        </p:blipFill>
        <p:spPr>
          <a:xfrm>
            <a:off x="4175025" y="1183512"/>
            <a:ext cx="3045355" cy="3117864"/>
          </a:xfrm>
          <a:prstGeom prst="rect">
            <a:avLst/>
          </a:prstGeom>
          <a:noFill/>
          <a:ln>
            <a:noFill/>
          </a:ln>
        </p:spPr>
      </p:pic>
      <p:sp>
        <p:nvSpPr>
          <p:cNvPr id="659" name="Google Shape;659;p69"/>
          <p:cNvSpPr txBox="1">
            <a:spLocks noGrp="1"/>
          </p:cNvSpPr>
          <p:nvPr>
            <p:ph type="body" idx="4294967295"/>
          </p:nvPr>
        </p:nvSpPr>
        <p:spPr>
          <a:xfrm>
            <a:off x="812275" y="4434350"/>
            <a:ext cx="4839300" cy="4470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sz="1500">
                <a:solidFill>
                  <a:srgbClr val="9E9E9E"/>
                </a:solidFill>
                <a:latin typeface="Montserrat"/>
                <a:ea typeface="Montserrat"/>
                <a:cs typeface="Montserrat"/>
                <a:sym typeface="Montserrat"/>
              </a:rPr>
              <a:t>1.1 JSON Scripts used to scrape geospatial data</a:t>
            </a:r>
            <a:endParaRPr sz="1500">
              <a:solidFill>
                <a:srgbClr val="9E9E9E"/>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pic>
        <p:nvPicPr>
          <p:cNvPr id="665" name="Google Shape;665;p70"/>
          <p:cNvPicPr preferRelativeResize="0"/>
          <p:nvPr/>
        </p:nvPicPr>
        <p:blipFill>
          <a:blip r:embed="rId3">
            <a:alphaModFix/>
          </a:blip>
          <a:stretch>
            <a:fillRect/>
          </a:stretch>
        </p:blipFill>
        <p:spPr>
          <a:xfrm>
            <a:off x="730925" y="157150"/>
            <a:ext cx="6744775" cy="4295975"/>
          </a:xfrm>
          <a:prstGeom prst="rect">
            <a:avLst/>
          </a:prstGeom>
          <a:noFill/>
          <a:ln>
            <a:noFill/>
          </a:ln>
        </p:spPr>
      </p:pic>
      <p:sp>
        <p:nvSpPr>
          <p:cNvPr id="666" name="Google Shape;666;p70"/>
          <p:cNvSpPr txBox="1">
            <a:spLocks noGrp="1"/>
          </p:cNvSpPr>
          <p:nvPr>
            <p:ph type="body" idx="4294967295"/>
          </p:nvPr>
        </p:nvSpPr>
        <p:spPr>
          <a:xfrm>
            <a:off x="539200" y="4453125"/>
            <a:ext cx="6683400" cy="4470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sz="1500">
                <a:solidFill>
                  <a:srgbClr val="9E9E9E"/>
                </a:solidFill>
                <a:latin typeface="Montserrat"/>
                <a:ea typeface="Montserrat"/>
                <a:cs typeface="Montserrat"/>
                <a:sym typeface="Montserrat"/>
              </a:rPr>
              <a:t>1.2 R code snippets for data processing and Datazone mapping</a:t>
            </a:r>
            <a:endParaRPr sz="1500">
              <a:solidFill>
                <a:srgbClr val="9E9E9E"/>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pic>
        <p:nvPicPr>
          <p:cNvPr id="671" name="Google Shape;671;p71"/>
          <p:cNvPicPr preferRelativeResize="0"/>
          <p:nvPr/>
        </p:nvPicPr>
        <p:blipFill>
          <a:blip r:embed="rId3">
            <a:alphaModFix/>
          </a:blip>
          <a:stretch>
            <a:fillRect/>
          </a:stretch>
        </p:blipFill>
        <p:spPr>
          <a:xfrm>
            <a:off x="1001925" y="0"/>
            <a:ext cx="6573200" cy="4635250"/>
          </a:xfrm>
          <a:prstGeom prst="rect">
            <a:avLst/>
          </a:prstGeom>
          <a:noFill/>
          <a:ln>
            <a:noFill/>
          </a:ln>
        </p:spPr>
      </p:pic>
      <p:sp>
        <p:nvSpPr>
          <p:cNvPr id="672" name="Google Shape;672;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673" name="Google Shape;673;p71"/>
          <p:cNvSpPr txBox="1">
            <a:spLocks noGrp="1"/>
          </p:cNvSpPr>
          <p:nvPr>
            <p:ph type="body" idx="4294967295"/>
          </p:nvPr>
        </p:nvSpPr>
        <p:spPr>
          <a:xfrm>
            <a:off x="1050725" y="4635250"/>
            <a:ext cx="6240600" cy="4470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sz="1500">
                <a:solidFill>
                  <a:srgbClr val="9E9E9E"/>
                </a:solidFill>
                <a:latin typeface="Montserrat"/>
                <a:ea typeface="Montserrat"/>
                <a:cs typeface="Montserrat"/>
                <a:sym typeface="Montserrat"/>
              </a:rPr>
              <a:t>1.3 Detailed description of IMD18 domain ranking factors</a:t>
            </a:r>
            <a:endParaRPr sz="1500">
              <a:solidFill>
                <a:srgbClr val="9E9E9E"/>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1"/>
          <p:cNvSpPr txBox="1">
            <a:spLocks noGrp="1"/>
          </p:cNvSpPr>
          <p:nvPr>
            <p:ph type="title"/>
          </p:nvPr>
        </p:nvSpPr>
        <p:spPr>
          <a:xfrm>
            <a:off x="1505400" y="913650"/>
            <a:ext cx="61332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t>“The Single Biggest Issue”</a:t>
            </a:r>
            <a:endParaRPr sz="3300"/>
          </a:p>
        </p:txBody>
      </p:sp>
      <p:sp>
        <p:nvSpPr>
          <p:cNvPr id="280" name="Google Shape;280;p31"/>
          <p:cNvSpPr txBox="1">
            <a:spLocks noGrp="1"/>
          </p:cNvSpPr>
          <p:nvPr>
            <p:ph type="subTitle" idx="1"/>
          </p:nvPr>
        </p:nvSpPr>
        <p:spPr>
          <a:xfrm>
            <a:off x="833700" y="1523825"/>
            <a:ext cx="7476600" cy="4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Facing the country since 2014 according to polling of New Zealanders </a:t>
            </a:r>
            <a:endParaRPr/>
          </a:p>
        </p:txBody>
      </p:sp>
      <p:sp>
        <p:nvSpPr>
          <p:cNvPr id="281" name="Google Shape;281;p31"/>
          <p:cNvSpPr txBox="1">
            <a:spLocks noGrp="1"/>
          </p:cNvSpPr>
          <p:nvPr>
            <p:ph type="title"/>
          </p:nvPr>
        </p:nvSpPr>
        <p:spPr>
          <a:xfrm>
            <a:off x="1505400" y="2082750"/>
            <a:ext cx="61332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t>More than 60% </a:t>
            </a:r>
            <a:endParaRPr sz="3300"/>
          </a:p>
        </p:txBody>
      </p:sp>
      <p:sp>
        <p:nvSpPr>
          <p:cNvPr id="282" name="Google Shape;282;p31"/>
          <p:cNvSpPr txBox="1">
            <a:spLocks noGrp="1"/>
          </p:cNvSpPr>
          <p:nvPr>
            <p:ph type="subTitle" idx="1"/>
          </p:nvPr>
        </p:nvSpPr>
        <p:spPr>
          <a:xfrm>
            <a:off x="1082400" y="2851638"/>
            <a:ext cx="6979200" cy="4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of decile 10 population are young Māori under the age of 25</a:t>
            </a:r>
            <a:endParaRPr/>
          </a:p>
          <a:p>
            <a:pPr marL="0" lvl="0" indent="0" algn="ctr" rtl="0">
              <a:spcBef>
                <a:spcPts val="0"/>
              </a:spcBef>
              <a:spcAft>
                <a:spcPts val="0"/>
              </a:spcAft>
              <a:buNone/>
            </a:pPr>
            <a:endParaRPr/>
          </a:p>
        </p:txBody>
      </p:sp>
      <p:sp>
        <p:nvSpPr>
          <p:cNvPr id="283" name="Google Shape;283;p31"/>
          <p:cNvSpPr txBox="1">
            <a:spLocks noGrp="1"/>
          </p:cNvSpPr>
          <p:nvPr>
            <p:ph type="title"/>
          </p:nvPr>
        </p:nvSpPr>
        <p:spPr>
          <a:xfrm>
            <a:off x="1505400" y="3264475"/>
            <a:ext cx="61332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t>7 Years</a:t>
            </a:r>
            <a:endParaRPr sz="3300"/>
          </a:p>
        </p:txBody>
      </p:sp>
      <p:sp>
        <p:nvSpPr>
          <p:cNvPr id="284" name="Google Shape;284;p31"/>
          <p:cNvSpPr txBox="1">
            <a:spLocks noGrp="1"/>
          </p:cNvSpPr>
          <p:nvPr>
            <p:ph type="subTitle" idx="1"/>
          </p:nvPr>
        </p:nvSpPr>
        <p:spPr>
          <a:xfrm>
            <a:off x="833700" y="3798450"/>
            <a:ext cx="7476600" cy="4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difference in life expectancy between Maori and non-Maori</a:t>
            </a:r>
            <a:endParaRPr/>
          </a:p>
        </p:txBody>
      </p:sp>
      <p:sp>
        <p:nvSpPr>
          <p:cNvPr id="285" name="Google Shape;285;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32"/>
          <p:cNvPicPr preferRelativeResize="0"/>
          <p:nvPr/>
        </p:nvPicPr>
        <p:blipFill>
          <a:blip r:embed="rId3">
            <a:alphaModFix/>
          </a:blip>
          <a:stretch>
            <a:fillRect/>
          </a:stretch>
        </p:blipFill>
        <p:spPr>
          <a:xfrm>
            <a:off x="5431800" y="415350"/>
            <a:ext cx="3529725" cy="4407850"/>
          </a:xfrm>
          <a:prstGeom prst="rect">
            <a:avLst/>
          </a:prstGeom>
          <a:noFill/>
          <a:ln>
            <a:noFill/>
          </a:ln>
        </p:spPr>
      </p:pic>
      <p:sp>
        <p:nvSpPr>
          <p:cNvPr id="291" name="Google Shape;291;p32"/>
          <p:cNvSpPr txBox="1">
            <a:spLocks noGrp="1"/>
          </p:cNvSpPr>
          <p:nvPr>
            <p:ph type="title"/>
          </p:nvPr>
        </p:nvSpPr>
        <p:spPr>
          <a:xfrm>
            <a:off x="720000" y="1042200"/>
            <a:ext cx="4119300" cy="16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Index of Multiple Deprivation (IMD18)</a:t>
            </a:r>
            <a:endParaRPr sz="3000"/>
          </a:p>
        </p:txBody>
      </p:sp>
      <p:sp>
        <p:nvSpPr>
          <p:cNvPr id="292" name="Google Shape;292;p32"/>
          <p:cNvSpPr txBox="1">
            <a:spLocks noGrp="1"/>
          </p:cNvSpPr>
          <p:nvPr>
            <p:ph type="body" idx="4294967295"/>
          </p:nvPr>
        </p:nvSpPr>
        <p:spPr>
          <a:xfrm>
            <a:off x="424450" y="2344925"/>
            <a:ext cx="2242500" cy="2012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Visualises relative deprivation </a:t>
            </a:r>
            <a:br>
              <a:rPr lang="en"/>
            </a:br>
            <a:endParaRPr/>
          </a:p>
          <a:p>
            <a:pPr marL="457200" lvl="0" indent="-317500" algn="l" rtl="0">
              <a:spcBef>
                <a:spcPts val="0"/>
              </a:spcBef>
              <a:spcAft>
                <a:spcPts val="0"/>
              </a:spcAft>
              <a:buSzPts val="1400"/>
              <a:buChar char="●"/>
            </a:pPr>
            <a:r>
              <a:rPr lang="en"/>
              <a:t>Drives decision making</a:t>
            </a:r>
            <a:endParaRPr/>
          </a:p>
        </p:txBody>
      </p:sp>
      <p:sp>
        <p:nvSpPr>
          <p:cNvPr id="293" name="Google Shape;293;p32"/>
          <p:cNvSpPr txBox="1">
            <a:spLocks noGrp="1"/>
          </p:cNvSpPr>
          <p:nvPr>
            <p:ph type="body" idx="4294967295"/>
          </p:nvPr>
        </p:nvSpPr>
        <p:spPr>
          <a:xfrm>
            <a:off x="2837100" y="2344925"/>
            <a:ext cx="2002200" cy="2012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Access</a:t>
            </a:r>
            <a:endParaRPr/>
          </a:p>
          <a:p>
            <a:pPr marL="457200" lvl="0" indent="-317500" algn="l" rtl="0">
              <a:spcBef>
                <a:spcPts val="0"/>
              </a:spcBef>
              <a:spcAft>
                <a:spcPts val="0"/>
              </a:spcAft>
              <a:buSzPts val="1400"/>
              <a:buChar char="●"/>
            </a:pPr>
            <a:r>
              <a:rPr lang="en"/>
              <a:t>Crime</a:t>
            </a:r>
            <a:endParaRPr/>
          </a:p>
          <a:p>
            <a:pPr marL="457200" lvl="0" indent="-317500" algn="l" rtl="0">
              <a:spcBef>
                <a:spcPts val="0"/>
              </a:spcBef>
              <a:spcAft>
                <a:spcPts val="0"/>
              </a:spcAft>
              <a:buSzPts val="1400"/>
              <a:buChar char="●"/>
            </a:pPr>
            <a:r>
              <a:rPr lang="en"/>
              <a:t>Education</a:t>
            </a:r>
            <a:endParaRPr/>
          </a:p>
          <a:p>
            <a:pPr marL="457200" lvl="0" indent="-317500" algn="l" rtl="0">
              <a:spcBef>
                <a:spcPts val="0"/>
              </a:spcBef>
              <a:spcAft>
                <a:spcPts val="0"/>
              </a:spcAft>
              <a:buSzPts val="1400"/>
              <a:buChar char="●"/>
            </a:pPr>
            <a:r>
              <a:rPr lang="en"/>
              <a:t>Employment</a:t>
            </a:r>
            <a:endParaRPr/>
          </a:p>
          <a:p>
            <a:pPr marL="457200" lvl="0" indent="-317500" algn="l" rtl="0">
              <a:spcBef>
                <a:spcPts val="0"/>
              </a:spcBef>
              <a:spcAft>
                <a:spcPts val="0"/>
              </a:spcAft>
              <a:buSzPts val="1400"/>
              <a:buChar char="●"/>
            </a:pPr>
            <a:r>
              <a:rPr lang="en"/>
              <a:t>Health</a:t>
            </a:r>
            <a:endParaRPr/>
          </a:p>
          <a:p>
            <a:pPr marL="457200" lvl="0" indent="-317500" algn="l" rtl="0">
              <a:spcBef>
                <a:spcPts val="0"/>
              </a:spcBef>
              <a:spcAft>
                <a:spcPts val="0"/>
              </a:spcAft>
              <a:buSzPts val="1400"/>
              <a:buChar char="●"/>
            </a:pPr>
            <a:r>
              <a:rPr lang="en"/>
              <a:t>Housing</a:t>
            </a:r>
            <a:endParaRPr/>
          </a:p>
          <a:p>
            <a:pPr marL="457200" lvl="0" indent="-317500" algn="l" rtl="0">
              <a:spcBef>
                <a:spcPts val="0"/>
              </a:spcBef>
              <a:spcAft>
                <a:spcPts val="0"/>
              </a:spcAft>
              <a:buSzPts val="1400"/>
              <a:buChar char="●"/>
            </a:pPr>
            <a:r>
              <a:rPr lang="en"/>
              <a:t>Income</a:t>
            </a:r>
            <a:endParaRPr/>
          </a:p>
        </p:txBody>
      </p:sp>
      <p:sp>
        <p:nvSpPr>
          <p:cNvPr id="294" name="Google Shape;294;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1"/>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3"/>
          <p:cNvSpPr txBox="1">
            <a:spLocks noGrp="1"/>
          </p:cNvSpPr>
          <p:nvPr>
            <p:ph type="title"/>
          </p:nvPr>
        </p:nvSpPr>
        <p:spPr>
          <a:xfrm>
            <a:off x="720000" y="508800"/>
            <a:ext cx="4119300" cy="16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IMD18 Online</a:t>
            </a:r>
            <a:endParaRPr sz="3000"/>
          </a:p>
        </p:txBody>
      </p:sp>
      <p:sp>
        <p:nvSpPr>
          <p:cNvPr id="300" name="Google Shape;300;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301" name="Google Shape;301;p33"/>
          <p:cNvSpPr txBox="1">
            <a:spLocks noGrp="1"/>
          </p:cNvSpPr>
          <p:nvPr>
            <p:ph type="body" idx="4294967295"/>
          </p:nvPr>
        </p:nvSpPr>
        <p:spPr>
          <a:xfrm>
            <a:off x="337700" y="1698550"/>
            <a:ext cx="3609600" cy="28563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Montserrat"/>
              <a:buChar char="-"/>
            </a:pPr>
            <a:r>
              <a:rPr lang="en" sz="1800">
                <a:solidFill>
                  <a:srgbClr val="434343"/>
                </a:solidFill>
                <a:latin typeface="Montserrat"/>
                <a:ea typeface="Montserrat"/>
                <a:cs typeface="Montserrat"/>
                <a:sym typeface="Montserrat"/>
              </a:rPr>
              <a:t>What is </a:t>
            </a:r>
            <a:r>
              <a:rPr lang="en" sz="1800" b="1">
                <a:solidFill>
                  <a:srgbClr val="434343"/>
                </a:solidFill>
                <a:latin typeface="Montserrat"/>
                <a:ea typeface="Montserrat"/>
                <a:cs typeface="Montserrat"/>
                <a:sym typeface="Montserrat"/>
              </a:rPr>
              <a:t>driving </a:t>
            </a:r>
            <a:r>
              <a:rPr lang="en" sz="1800">
                <a:solidFill>
                  <a:srgbClr val="434343"/>
                </a:solidFill>
                <a:latin typeface="Montserrat"/>
                <a:ea typeface="Montserrat"/>
                <a:cs typeface="Montserrat"/>
                <a:sym typeface="Montserrat"/>
              </a:rPr>
              <a:t>the deprivation?</a:t>
            </a:r>
            <a:endParaRPr sz="1800">
              <a:latin typeface="Montserrat"/>
              <a:ea typeface="Montserrat"/>
              <a:cs typeface="Montserrat"/>
              <a:sym typeface="Montserrat"/>
            </a:endParaRPr>
          </a:p>
          <a:p>
            <a:pPr marL="457200" lvl="0" indent="-342900" algn="l" rtl="0">
              <a:lnSpc>
                <a:spcPct val="200000"/>
              </a:lnSpc>
              <a:spcBef>
                <a:spcPts val="1000"/>
              </a:spcBef>
              <a:spcAft>
                <a:spcPts val="0"/>
              </a:spcAft>
              <a:buSzPts val="1800"/>
              <a:buFont typeface="Montserrat"/>
              <a:buChar char="-"/>
            </a:pPr>
            <a:r>
              <a:rPr lang="en" sz="1800">
                <a:latin typeface="Montserrat"/>
                <a:ea typeface="Montserrat"/>
                <a:cs typeface="Montserrat"/>
                <a:sym typeface="Montserrat"/>
              </a:rPr>
              <a:t>External regional reports </a:t>
            </a:r>
            <a:endParaRPr sz="1800">
              <a:latin typeface="Montserrat"/>
              <a:ea typeface="Montserrat"/>
              <a:cs typeface="Montserrat"/>
              <a:sym typeface="Montserrat"/>
            </a:endParaRPr>
          </a:p>
          <a:p>
            <a:pPr marL="457200" lvl="0" indent="-342900" algn="l" rtl="0">
              <a:spcBef>
                <a:spcPts val="1000"/>
              </a:spcBef>
              <a:spcAft>
                <a:spcPts val="0"/>
              </a:spcAft>
              <a:buSzPts val="1800"/>
              <a:buFont typeface="Montserrat"/>
              <a:buChar char="-"/>
            </a:pPr>
            <a:r>
              <a:rPr lang="en" sz="1800">
                <a:latin typeface="Montserrat"/>
                <a:ea typeface="Montserrat"/>
                <a:cs typeface="Montserrat"/>
                <a:sym typeface="Montserrat"/>
              </a:rPr>
              <a:t>Reports are not user-friendly</a:t>
            </a:r>
            <a:endParaRPr sz="1800">
              <a:latin typeface="Montserrat"/>
              <a:ea typeface="Montserrat"/>
              <a:cs typeface="Montserrat"/>
              <a:sym typeface="Montserrat"/>
            </a:endParaRPr>
          </a:p>
          <a:p>
            <a:pPr marL="457200" lvl="0" indent="0" algn="l" rtl="0">
              <a:spcBef>
                <a:spcPts val="1000"/>
              </a:spcBef>
              <a:spcAft>
                <a:spcPts val="1600"/>
              </a:spcAft>
              <a:buNone/>
            </a:pPr>
            <a:endParaRPr sz="1800">
              <a:latin typeface="Montserrat"/>
              <a:ea typeface="Montserrat"/>
              <a:cs typeface="Montserrat"/>
              <a:sym typeface="Montserrat"/>
            </a:endParaRPr>
          </a:p>
        </p:txBody>
      </p:sp>
      <p:pic>
        <p:nvPicPr>
          <p:cNvPr id="302" name="Google Shape;302;p33"/>
          <p:cNvPicPr preferRelativeResize="0"/>
          <p:nvPr/>
        </p:nvPicPr>
        <p:blipFill rotWithShape="1">
          <a:blip r:embed="rId3">
            <a:alphaModFix/>
          </a:blip>
          <a:srcRect t="7244" r="16541"/>
          <a:stretch/>
        </p:blipFill>
        <p:spPr>
          <a:xfrm>
            <a:off x="4170450" y="1402125"/>
            <a:ext cx="4645277" cy="2796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Motivation</a:t>
            </a:r>
            <a:endParaRPr>
              <a:latin typeface="Montserrat"/>
              <a:ea typeface="Montserrat"/>
              <a:cs typeface="Montserrat"/>
              <a:sym typeface="Montserrat"/>
            </a:endParaRPr>
          </a:p>
        </p:txBody>
      </p:sp>
      <p:sp>
        <p:nvSpPr>
          <p:cNvPr id="308" name="Google Shape;308;p34"/>
          <p:cNvSpPr txBox="1">
            <a:spLocks noGrp="1"/>
          </p:cNvSpPr>
          <p:nvPr>
            <p:ph type="body" idx="1"/>
          </p:nvPr>
        </p:nvSpPr>
        <p:spPr>
          <a:xfrm>
            <a:off x="720000" y="1215750"/>
            <a:ext cx="3606300" cy="338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750"/>
          </a:p>
          <a:p>
            <a:pPr marL="457200" lvl="0" indent="-339725" algn="l" rtl="0">
              <a:spcBef>
                <a:spcPts val="0"/>
              </a:spcBef>
              <a:spcAft>
                <a:spcPts val="0"/>
              </a:spcAft>
              <a:buSzPts val="1750"/>
              <a:buChar char="●"/>
            </a:pPr>
            <a:r>
              <a:rPr lang="en" sz="1750" b="1"/>
              <a:t>Dr Daniel Exeter</a:t>
            </a:r>
            <a:r>
              <a:rPr lang="en" sz="1750"/>
              <a:t> - UoA FHMS</a:t>
            </a:r>
            <a:br>
              <a:rPr lang="en" sz="1750"/>
            </a:br>
            <a:endParaRPr sz="1750"/>
          </a:p>
          <a:p>
            <a:pPr marL="457200" lvl="0" indent="-339725" algn="l" rtl="0">
              <a:spcBef>
                <a:spcPts val="0"/>
              </a:spcBef>
              <a:spcAft>
                <a:spcPts val="0"/>
              </a:spcAft>
              <a:buSzPts val="1750"/>
              <a:buChar char="●"/>
            </a:pPr>
            <a:r>
              <a:rPr lang="en" sz="1750"/>
              <a:t>Main author behind </a:t>
            </a:r>
            <a:r>
              <a:rPr lang="en" sz="1750" b="1"/>
              <a:t>IMD18</a:t>
            </a:r>
            <a:br>
              <a:rPr lang="en" sz="1750"/>
            </a:br>
            <a:endParaRPr sz="1750"/>
          </a:p>
          <a:p>
            <a:pPr marL="457200" lvl="0" indent="-339725" algn="l" rtl="0">
              <a:spcBef>
                <a:spcPts val="0"/>
              </a:spcBef>
              <a:spcAft>
                <a:spcPts val="0"/>
              </a:spcAft>
              <a:buSzPts val="1750"/>
              <a:buChar char="●"/>
            </a:pPr>
            <a:r>
              <a:rPr lang="en" sz="1750"/>
              <a:t>His clients had the following concerns:</a:t>
            </a:r>
            <a:endParaRPr sz="1750"/>
          </a:p>
          <a:p>
            <a:pPr marL="0" lvl="0" indent="0" algn="l" rtl="0">
              <a:spcBef>
                <a:spcPts val="0"/>
              </a:spcBef>
              <a:spcAft>
                <a:spcPts val="0"/>
              </a:spcAft>
              <a:buNone/>
            </a:pPr>
            <a:endParaRPr sz="1750"/>
          </a:p>
          <a:p>
            <a:pPr marL="0" lvl="0" indent="0" algn="l" rtl="0">
              <a:spcBef>
                <a:spcPts val="0"/>
              </a:spcBef>
              <a:spcAft>
                <a:spcPts val="0"/>
              </a:spcAft>
              <a:buNone/>
            </a:pPr>
            <a:endParaRPr sz="1750"/>
          </a:p>
          <a:p>
            <a:pPr marL="0" lvl="0" indent="0" algn="l" rtl="0">
              <a:spcBef>
                <a:spcPts val="0"/>
              </a:spcBef>
              <a:spcAft>
                <a:spcPts val="0"/>
              </a:spcAft>
              <a:buNone/>
            </a:pPr>
            <a:endParaRPr sz="1350"/>
          </a:p>
        </p:txBody>
      </p:sp>
      <p:pic>
        <p:nvPicPr>
          <p:cNvPr id="309" name="Google Shape;309;p34"/>
          <p:cNvPicPr preferRelativeResize="0"/>
          <p:nvPr/>
        </p:nvPicPr>
        <p:blipFill>
          <a:blip r:embed="rId3">
            <a:alphaModFix/>
          </a:blip>
          <a:stretch>
            <a:fillRect/>
          </a:stretch>
        </p:blipFill>
        <p:spPr>
          <a:xfrm>
            <a:off x="4933050" y="1627112"/>
            <a:ext cx="3606300" cy="2026478"/>
          </a:xfrm>
          <a:prstGeom prst="rect">
            <a:avLst/>
          </a:prstGeom>
          <a:noFill/>
          <a:ln>
            <a:noFill/>
          </a:ln>
        </p:spPr>
      </p:pic>
      <p:sp>
        <p:nvSpPr>
          <p:cNvPr id="310" name="Google Shape;310;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5"/>
          <p:cNvSpPr/>
          <p:nvPr/>
        </p:nvSpPr>
        <p:spPr>
          <a:xfrm>
            <a:off x="974250" y="819150"/>
            <a:ext cx="7195500" cy="3505200"/>
          </a:xfrm>
          <a:prstGeom prst="roundRect">
            <a:avLst>
              <a:gd name="adj" fmla="val 700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a:off x="3296109" y="-97784"/>
            <a:ext cx="2551785" cy="127557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txBox="1">
            <a:spLocks noGrp="1"/>
          </p:cNvSpPr>
          <p:nvPr>
            <p:ph type="subTitle" idx="1"/>
          </p:nvPr>
        </p:nvSpPr>
        <p:spPr>
          <a:xfrm>
            <a:off x="1262450" y="1749150"/>
            <a:ext cx="6669600" cy="16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300" i="1"/>
              <a:t>“I have been newly assigned to a DHB and want to understand which areas are deprived and why. This will be used to drive allocation of DHB resources and services”</a:t>
            </a:r>
            <a:endParaRPr sz="3100"/>
          </a:p>
        </p:txBody>
      </p:sp>
      <p:sp>
        <p:nvSpPr>
          <p:cNvPr id="318" name="Google Shape;318;p35"/>
          <p:cNvSpPr/>
          <p:nvPr/>
        </p:nvSpPr>
        <p:spPr>
          <a:xfrm>
            <a:off x="3547651" y="-41319"/>
            <a:ext cx="2048701" cy="102409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Proposition de projet minimaliste en niveaux de gris by Slidesgo">
  <a:themeElements>
    <a:clrScheme name="Simple Light">
      <a:dk1>
        <a:srgbClr val="191919"/>
      </a:dk1>
      <a:lt1>
        <a:srgbClr val="FFFFFF"/>
      </a:lt1>
      <a:dk2>
        <a:srgbClr val="BFCDE6"/>
      </a:dk2>
      <a:lt2>
        <a:srgbClr val="A29DD1"/>
      </a:lt2>
      <a:accent1>
        <a:srgbClr val="333333"/>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4729</Words>
  <Application>Microsoft Office PowerPoint</Application>
  <PresentationFormat>On-screen Show (16:9)</PresentationFormat>
  <Paragraphs>578</Paragraphs>
  <Slides>45</Slides>
  <Notes>45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Montserrat</vt:lpstr>
      <vt:lpstr>Lato</vt:lpstr>
      <vt:lpstr>Arial</vt:lpstr>
      <vt:lpstr>Fjalla One</vt:lpstr>
      <vt:lpstr>Montserrat Light</vt:lpstr>
      <vt:lpstr>Proposition de projet minimaliste en niveaux de gris by Slidesgo</vt:lpstr>
      <vt:lpstr>Diving Deeper into Deprivation within New Zealand</vt:lpstr>
      <vt:lpstr>Cadence Liu </vt:lpstr>
      <vt:lpstr>CONTENTS</vt:lpstr>
      <vt:lpstr>INTRODUCTION</vt:lpstr>
      <vt:lpstr>“The Single Biggest Issue”</vt:lpstr>
      <vt:lpstr>Index of Multiple Deprivation (IMD18)</vt:lpstr>
      <vt:lpstr>IMD18 Online</vt:lpstr>
      <vt:lpstr>Project Motivation</vt:lpstr>
      <vt:lpstr>PowerPoint Presentation</vt:lpstr>
      <vt:lpstr>Understanding Deprivation</vt:lpstr>
      <vt:lpstr>Problem Statement</vt:lpstr>
      <vt:lpstr>Potential Solutions</vt:lpstr>
      <vt:lpstr>Solution Outline</vt:lpstr>
      <vt:lpstr>DATA</vt:lpstr>
      <vt:lpstr>Data Source</vt:lpstr>
      <vt:lpstr>Datazones</vt:lpstr>
      <vt:lpstr>Data Preprocessing</vt:lpstr>
      <vt:lpstr>Data Preprocessing</vt:lpstr>
      <vt:lpstr>Data Preprocessing</vt:lpstr>
      <vt:lpstr>Data Preprocessing</vt:lpstr>
      <vt:lpstr>Data Preprocessing</vt:lpstr>
      <vt:lpstr>Geospatial Data</vt:lpstr>
      <vt:lpstr>Data in Tableau</vt:lpstr>
      <vt:lpstr>OUR SOLUTION</vt:lpstr>
      <vt:lpstr>Visualisation in Tableau</vt:lpstr>
      <vt:lpstr>PowerPoint Presentation</vt:lpstr>
      <vt:lpstr>PowerPoint Presentation</vt:lpstr>
      <vt:lpstr>PowerPoint Presentation</vt:lpstr>
      <vt:lpstr>PowerPoint Presentation</vt:lpstr>
      <vt:lpstr>PowerPoint Presentation</vt:lpstr>
      <vt:lpstr>PowerPoint Presentation</vt:lpstr>
      <vt:lpstr>CONCLUSION</vt:lpstr>
      <vt:lpstr>Real World Application</vt:lpstr>
      <vt:lpstr>PowerPoint Presentation</vt:lpstr>
      <vt:lpstr>PowerPoint Presentation</vt:lpstr>
      <vt:lpstr>PowerPoint Presentation</vt:lpstr>
      <vt:lpstr>Audience</vt:lpstr>
      <vt:lpstr>How Good is Tableau?</vt:lpstr>
      <vt:lpstr>Future Work</vt:lpstr>
      <vt:lpstr>What did we learn?</vt:lpstr>
      <vt:lpstr>Conclusion</vt:lpstr>
      <vt:lpstr>Acknowledgements</vt:lpstr>
      <vt:lpstr>Appendix</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Diving Deeper into Deprivation within New Zealand</dc:title>
  <cp:lastModifiedBy>Josh Atwal</cp:lastModifiedBy>
  <cp:revision>1</cp:revision>
  <dcterms:modified xsi:type="dcterms:W3CDTF">2021-10-18T00:45:47Z</dcterms:modified>
</cp:coreProperties>
</file>